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chayan Bhunia" userId="cd7359834b0b3095" providerId="LiveId" clId="{2BF101AF-E119-4EC7-AAA0-B5F871B1D43C}"/>
    <pc:docChg chg="undo custSel modSld">
      <pc:chgData name="Sanchayan Bhunia" userId="cd7359834b0b3095" providerId="LiveId" clId="{2BF101AF-E119-4EC7-AAA0-B5F871B1D43C}" dt="2021-02-01T17:01:26.808" v="310" actId="20577"/>
      <pc:docMkLst>
        <pc:docMk/>
      </pc:docMkLst>
      <pc:sldChg chg="modSp mod">
        <pc:chgData name="Sanchayan Bhunia" userId="cd7359834b0b3095" providerId="LiveId" clId="{2BF101AF-E119-4EC7-AAA0-B5F871B1D43C}" dt="2021-02-01T17:01:26.808" v="310" actId="20577"/>
        <pc:sldMkLst>
          <pc:docMk/>
          <pc:sldMk cId="3879204344" sldId="257"/>
        </pc:sldMkLst>
        <pc:spChg chg="mod">
          <ac:chgData name="Sanchayan Bhunia" userId="cd7359834b0b3095" providerId="LiveId" clId="{2BF101AF-E119-4EC7-AAA0-B5F871B1D43C}" dt="2021-02-01T17:01:26.808" v="310" actId="20577"/>
          <ac:spMkLst>
            <pc:docMk/>
            <pc:sldMk cId="3879204344" sldId="257"/>
            <ac:spMk id="3" creationId="{CA06070D-CFE3-4F4A-9EB0-5D751FF919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B880-F9F9-4555-8B35-4718A6F99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F07B0-7002-4A02-A4AB-579B2A533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514DB-8E78-4641-94C3-6B54170C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F7C-3D43-440D-B67E-2F6C56B84540}" type="datetimeFigureOut">
              <a:rPr lang="en-IN" smtClean="0"/>
              <a:t>1 February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ED552-0A62-4B05-9AD6-609D813E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DD07D-AE4F-41F7-923D-D8A0352F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3FA6-8E5C-4F6B-AFAD-02B6737CC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29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7D7F-30D4-4BFE-9AAC-9D8BF3C9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65163-F8E8-4CEC-82B0-840655C2B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AE5B6-9CEE-4A53-A0B3-5C3EDBBE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F7C-3D43-440D-B67E-2F6C56B84540}" type="datetimeFigureOut">
              <a:rPr lang="en-IN" smtClean="0"/>
              <a:t>1 February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0C2C5-6F94-4FEC-8F6B-F717F768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14987-6DB3-4FFF-A2D6-B951B23F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3FA6-8E5C-4F6B-AFAD-02B6737CC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32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C1441-9921-42CE-8846-B608154D8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0298D-D8EA-403D-AE48-FC83154B0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C7673-6F88-4F6F-8900-C2C1920B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F7C-3D43-440D-B67E-2F6C56B84540}" type="datetimeFigureOut">
              <a:rPr lang="en-IN" smtClean="0"/>
              <a:t>1 February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F7CAF-E2D8-4C2E-BF2E-BB4D8622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8CCD8-6C49-452B-810E-06D58CF9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3FA6-8E5C-4F6B-AFAD-02B6737CC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2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62C5-1D66-4D33-9B5A-1507BC56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0FEA7-DA61-4D92-8C7C-BD9732118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A79B9-234E-45A9-953B-D84654AC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F7C-3D43-440D-B67E-2F6C56B84540}" type="datetimeFigureOut">
              <a:rPr lang="en-IN" smtClean="0"/>
              <a:t>1 February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73F61-F568-4021-B932-182083A5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68863-3DA4-49ED-8C24-54D64B6A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3FA6-8E5C-4F6B-AFAD-02B6737CC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00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4D57-FD71-4F24-B5D4-0482909A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ADF49-2EEC-4B83-A778-147C6329D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9C0D9-3538-45DB-9742-D6107C23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F7C-3D43-440D-B67E-2F6C56B84540}" type="datetimeFigureOut">
              <a:rPr lang="en-IN" smtClean="0"/>
              <a:t>1 February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3BF92-1253-4BF5-A604-3489C397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BABE5-5720-4269-BAD3-D892C34C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3FA6-8E5C-4F6B-AFAD-02B6737CC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65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DCA7-C951-4A50-A204-AC08AC79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8D95-BC57-40F6-AA0B-2F22086C3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6F5A7-9BF3-472A-8E1B-E4FD77471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E1EBC-7B62-458A-A2DF-8A654AD8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F7C-3D43-440D-B67E-2F6C56B84540}" type="datetimeFigureOut">
              <a:rPr lang="en-IN" smtClean="0"/>
              <a:t>1 February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1C6A0-3801-4348-B97B-EECAFE69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4FA31-028F-4EDE-8F6B-B59E0017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3FA6-8E5C-4F6B-AFAD-02B6737CC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49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C659-2BDF-446A-A03A-6DB4CB36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CC4EC-7FC3-4A3A-831A-1BDE603BE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8C920-AC3A-4D3C-B75C-CE6F11BEF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42AA8-3271-422D-A87A-D1BD03CD5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5F4B6-E0C5-4314-87BE-A5A61984F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2705F-28DB-4C66-95FA-2DE8EBE0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F7C-3D43-440D-B67E-2F6C56B84540}" type="datetimeFigureOut">
              <a:rPr lang="en-IN" smtClean="0"/>
              <a:t>1 February 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EA5C6-2D7C-4E34-BE1A-56F6C105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D3D87-5B49-4B4E-8741-E3F9CABA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3FA6-8E5C-4F6B-AFAD-02B6737CC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84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BC73-AEBB-4945-B07B-00D032A5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508792-90DD-429E-BF6D-7792E051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F7C-3D43-440D-B67E-2F6C56B84540}" type="datetimeFigureOut">
              <a:rPr lang="en-IN" smtClean="0"/>
              <a:t>1 February 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DDC76-25A0-4389-9580-88CCCBA5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709FD-1DD5-44AD-89A4-4D76D48D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3FA6-8E5C-4F6B-AFAD-02B6737CC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33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45FA1-AC8D-4D01-B305-382F7E3F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F7C-3D43-440D-B67E-2F6C56B84540}" type="datetimeFigureOut">
              <a:rPr lang="en-IN" smtClean="0"/>
              <a:t>1 February 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8942A-CAFB-4362-AD93-799A71D5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D4C31-3EC8-4500-B045-AF27CA75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3FA6-8E5C-4F6B-AFAD-02B6737CC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07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871E-3D49-4DB0-9E18-2BE3D38F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03A02-5E7E-4676-9154-68ECD4862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424D5-9AD5-4E99-870E-3670A7483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C146D-C477-4FF8-8964-3DA344ED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F7C-3D43-440D-B67E-2F6C56B84540}" type="datetimeFigureOut">
              <a:rPr lang="en-IN" smtClean="0"/>
              <a:t>1 February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43F9A-1AC0-48DE-99F8-B5686A66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66516-F1E5-41AB-A653-F46EE2DC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3FA6-8E5C-4F6B-AFAD-02B6737CC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6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364B-B867-43EE-9055-DBF8E0C5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1670A-EFE0-4078-8BB0-48C17D28D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5CDB7-BEF7-43AA-9417-A46A6E83C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97290-BDAF-4ED5-9CDF-B29DE079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F7C-3D43-440D-B67E-2F6C56B84540}" type="datetimeFigureOut">
              <a:rPr lang="en-IN" smtClean="0"/>
              <a:t>1 February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E3D2F-DC3A-49FC-B775-80CDD603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9D3C7-DBBE-46FE-B524-6AEE26B3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3FA6-8E5C-4F6B-AFAD-02B6737CC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98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773B0-A9F5-4F2F-942F-7BE155F4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7859B-7B75-416C-A6DC-040AE25DB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48B4-A139-4EBC-863B-03C864F3E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E6F7C-3D43-440D-B67E-2F6C56B84540}" type="datetimeFigureOut">
              <a:rPr lang="en-IN" smtClean="0"/>
              <a:t>1 February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D6C58-BA61-40FE-B598-9A0ED4701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3C0A9-B55A-419F-89E3-12F844C06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93FA6-8E5C-4F6B-AFAD-02B6737CC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0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E7F6-6385-4FBB-A3CA-F5BDB37FB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 proposal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C787D-2BDE-41BA-9D79-2316D594E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Data viz</a:t>
            </a:r>
          </a:p>
        </p:txBody>
      </p:sp>
    </p:spTree>
    <p:extLst>
      <p:ext uri="{BB962C8B-B14F-4D97-AF65-F5344CB8AC3E}">
        <p14:creationId xmlns:p14="http://schemas.microsoft.com/office/powerpoint/2010/main" val="335148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6985-0C82-4AD7-BC02-00F8AB96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Ideas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6070D-CFE3-4F4A-9EB0-5D751FF91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Axioms</a:t>
            </a:r>
          </a:p>
          <a:p>
            <a:pPr marL="514350" indent="-514350">
              <a:buAutoNum type="arabicPeriod"/>
            </a:pPr>
            <a:r>
              <a:rPr lang="en-IN" dirty="0"/>
              <a:t>One map.  </a:t>
            </a:r>
          </a:p>
          <a:p>
            <a:pPr marL="514350" indent="-514350">
              <a:buAutoNum type="arabicPeriod"/>
            </a:pPr>
            <a:r>
              <a:rPr lang="en-IN" dirty="0"/>
              <a:t>One line chart. </a:t>
            </a:r>
          </a:p>
          <a:p>
            <a:pPr marL="514350" indent="-514350">
              <a:buAutoNum type="arabicPeriod"/>
            </a:pPr>
            <a:r>
              <a:rPr lang="en-IN" dirty="0"/>
              <a:t>Ring chart.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Dataset</a:t>
            </a:r>
          </a:p>
          <a:p>
            <a:pPr marL="514350" indent="-514350">
              <a:buAutoNum type="arabicPeriod"/>
            </a:pPr>
            <a:r>
              <a:rPr lang="en-IN" dirty="0"/>
              <a:t>Project 12 dataset. </a:t>
            </a:r>
          </a:p>
          <a:p>
            <a:pPr marL="514350" indent="-514350">
              <a:buAutoNum type="arabicPeriod"/>
            </a:pPr>
            <a:r>
              <a:rPr lang="en-IN" dirty="0"/>
              <a:t>External data from OECD(Organisation for Economic Cooperation and Development.) This dataset shows immigration source and destination </a:t>
            </a:r>
            <a:r>
              <a:rPr lang="en-IN" dirty="0" err="1"/>
              <a:t>cou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20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52C0-1973-4D37-A363-8AF79568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Map Behaviour.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43E98-146F-4F3F-AE39-BBFE05B76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The map is clickable and “on click” information in terms of movement for the immigrants is shown to particular destinations.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On click age of immigrant population for that specific country is shown on the line chart.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By default the map is a heatmap with respect to the population of a particular country.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heatmap is animated throughout the period ranging 1990 to 2017.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06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BFE9-9F13-48E5-A874-BD336E18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 chart behaviour.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5695-CC83-4DDD-B93B-3B36A0E31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It plots the population of gender(sex) with respect to time, by default.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There is a graph slider, moving across the years and its linked to the map to the evolution of the map at a specific point in time.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By choosing the pause button, the movement of the slider can be halted.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When you click on a particular country on a map, then it represents the population of that particular country.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46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AE6E-921E-4F8C-A6FC-BCEDA70C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Ring chart.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8E77-2032-47B4-BBDC-6D94DBEF3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Clicking on the map shows age demographics of a particular country in a ring chart. </a:t>
            </a:r>
          </a:p>
          <a:p>
            <a:pPr marL="514350" indent="-514350">
              <a:buAutoNum type="arabicPeriod"/>
            </a:pPr>
            <a:r>
              <a:rPr lang="en-IN" dirty="0"/>
              <a:t>There are 4 age groups 0-15, 16-30, 31-50, 50+</a:t>
            </a:r>
          </a:p>
          <a:p>
            <a:pPr marL="514350" indent="-514350">
              <a:buAutoNum type="arabicPeriod"/>
            </a:pPr>
            <a:r>
              <a:rPr lang="en-IN" dirty="0"/>
              <a:t>The chart is static in nature but on hover the absolute numbers are shown.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17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proposal </vt:lpstr>
      <vt:lpstr>Ideas </vt:lpstr>
      <vt:lpstr>Map Behaviour. </vt:lpstr>
      <vt:lpstr>Line chart behaviour. </vt:lpstr>
      <vt:lpstr>Ring chart.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Sanchayan Bhunia</dc:creator>
  <cp:lastModifiedBy>Sanchayan Bhunia</cp:lastModifiedBy>
  <cp:revision>5</cp:revision>
  <dcterms:created xsi:type="dcterms:W3CDTF">2021-02-01T16:06:11Z</dcterms:created>
  <dcterms:modified xsi:type="dcterms:W3CDTF">2021-02-01T17:01:56Z</dcterms:modified>
</cp:coreProperties>
</file>