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7" r:id="rId9"/>
    <p:sldId id="263" r:id="rId10"/>
    <p:sldId id="272" r:id="rId11"/>
    <p:sldId id="269" r:id="rId12"/>
    <p:sldId id="264" r:id="rId13"/>
    <p:sldId id="271" r:id="rId14"/>
    <p:sldId id="26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15"/>
    <p:restoredTop sz="71690"/>
  </p:normalViewPr>
  <p:slideViewPr>
    <p:cSldViewPr snapToGrid="0">
      <p:cViewPr varScale="1">
        <p:scale>
          <a:sx n="86" d="100"/>
          <a:sy n="86" d="100"/>
        </p:scale>
        <p:origin x="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128AD-3CEA-C548-A3AB-55C73D98F453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8FCC7-1464-8243-B0C2-228829D7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4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had free reigns on what application I could build if it met the MVP specification. I wanted apply what I learnt in training to a project that could have real world use. So I based my web application on a HR application that can keep track of employees and their contact details.</a:t>
            </a:r>
          </a:p>
          <a:p>
            <a:endParaRPr lang="en-US" dirty="0"/>
          </a:p>
          <a:p>
            <a:r>
              <a:rPr lang="en-US" dirty="0"/>
              <a:t>Use what I have learnt on a real world use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8FCC7-1464-8243-B0C2-228829D785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42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8FCC7-1464-8243-B0C2-228829D785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26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8FCC7-1464-8243-B0C2-228829D785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13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8FCC7-1464-8243-B0C2-228829D785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2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technologies learnt for 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8FCC7-1464-8243-B0C2-228829D785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4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8FCC7-1464-8243-B0C2-228829D785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4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8FCC7-1464-8243-B0C2-228829D785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28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8FCC7-1464-8243-B0C2-228829D785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80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8FCC7-1464-8243-B0C2-228829D785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4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Splits up major components of the web application into three layers </a:t>
            </a:r>
          </a:p>
          <a:p>
            <a:endParaRPr lang="en-US" dirty="0"/>
          </a:p>
          <a:p>
            <a:r>
              <a:rPr lang="en-US" dirty="0"/>
              <a:t>Front-end</a:t>
            </a:r>
          </a:p>
          <a:p>
            <a:r>
              <a:rPr lang="en-US" dirty="0"/>
              <a:t>API</a:t>
            </a:r>
          </a:p>
          <a:p>
            <a:r>
              <a:rPr lang="en-US" dirty="0"/>
              <a:t>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8FCC7-1464-8243-B0C2-228829D785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60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8FCC7-1464-8243-B0C2-228829D785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98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issues with </a:t>
            </a:r>
            <a:r>
              <a:rPr lang="en-US" dirty="0" err="1"/>
              <a:t>EmployeeController</a:t>
            </a:r>
            <a:r>
              <a:rPr lang="en-US" dirty="0"/>
              <a:t> unit testing, had to look at coverage and red highlighted code to see errors in testing</a:t>
            </a:r>
          </a:p>
          <a:p>
            <a:endParaRPr lang="en-US" dirty="0"/>
          </a:p>
          <a:p>
            <a:r>
              <a:rPr lang="en-US" dirty="0"/>
              <a:t>Integration tests on Controller and response from the DB</a:t>
            </a:r>
          </a:p>
          <a:p>
            <a:endParaRPr lang="en-US" dirty="0"/>
          </a:p>
          <a:p>
            <a:r>
              <a:rPr lang="en-US" dirty="0"/>
              <a:t>Unit testing on the methods within the service and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8FCC7-1464-8243-B0C2-228829D785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1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8EDD-6BB0-C4DF-FEA5-0D4F180BA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A7C09-31E8-7907-3ACC-735A72849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9997" y="3509963"/>
            <a:ext cx="3652018" cy="546539"/>
          </a:xfrm>
        </p:spPr>
        <p:txBody>
          <a:bodyPr/>
          <a:lstStyle/>
          <a:p>
            <a:r>
              <a:rPr lang="en-US" dirty="0" err="1"/>
              <a:t>Sanchayan</a:t>
            </a:r>
            <a:r>
              <a:rPr lang="en-US" dirty="0"/>
              <a:t> Arudchelvam</a:t>
            </a:r>
          </a:p>
        </p:txBody>
      </p:sp>
      <p:pic>
        <p:nvPicPr>
          <p:cNvPr id="2050" name="Picture 2" descr="QA Ltd Reviews | Read Customer Service Reviews of qa.com">
            <a:extLst>
              <a:ext uri="{FF2B5EF4-FFF2-40B4-BE49-F238E27FC236}">
                <a16:creationId xmlns:a16="http://schemas.microsoft.com/office/drawing/2014/main" id="{7A26FC36-F7C6-8E90-3117-053BEFBAC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700" y="4056502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500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D7CF-3884-1474-33C5-59AA1B80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0191"/>
            <a:ext cx="9905998" cy="1478570"/>
          </a:xfrm>
        </p:spPr>
        <p:txBody>
          <a:bodyPr/>
          <a:lstStyle/>
          <a:p>
            <a:r>
              <a:rPr lang="en-US" dirty="0"/>
              <a:t>Three-tier Architecture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8DE3547-2E32-B008-6EB4-1E4E5FDB2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464" y="1428379"/>
            <a:ext cx="7957053" cy="430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2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B6AB-5827-6C09-00B6-204DDB3A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0"/>
            <a:ext cx="9905998" cy="1478570"/>
          </a:xfrm>
        </p:spPr>
        <p:txBody>
          <a:bodyPr/>
          <a:lstStyle/>
          <a:p>
            <a:r>
              <a:rPr lang="en-US" dirty="0"/>
              <a:t>Sprint 3</a:t>
            </a: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3B2CD97-7D0B-F2C7-E18E-8F1932605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572" y="1167972"/>
            <a:ext cx="9764839" cy="547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79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6B80-AA2D-FACC-3573-39FBEB25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806"/>
            <a:ext cx="9905998" cy="1478570"/>
          </a:xfrm>
        </p:spPr>
        <p:txBody>
          <a:bodyPr/>
          <a:lstStyle/>
          <a:p>
            <a:r>
              <a:rPr lang="en-US"/>
              <a:t>Testing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309A02-3F8D-2DE0-FE8F-9559715C9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472" y="1599376"/>
            <a:ext cx="5947118" cy="210627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FA188C9-F7B4-015D-CA1A-E442A7896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472" y="4500805"/>
            <a:ext cx="6311095" cy="17570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3E1491-F8F2-EE83-D716-805690CE3B6B}"/>
              </a:ext>
            </a:extLst>
          </p:cNvPr>
          <p:cNvSpPr txBox="1"/>
          <p:nvPr/>
        </p:nvSpPr>
        <p:spPr>
          <a:xfrm>
            <a:off x="1516284" y="1307939"/>
            <a:ext cx="234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Integration Test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2F2E484-7957-9B29-F897-075813BEBCBC}"/>
              </a:ext>
            </a:extLst>
          </p:cNvPr>
          <p:cNvSpPr txBox="1"/>
          <p:nvPr/>
        </p:nvSpPr>
        <p:spPr>
          <a:xfrm>
            <a:off x="1516284" y="4209368"/>
            <a:ext cx="234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Test</a:t>
            </a: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6E2C61AD-2FE0-B56E-28E3-5CFCAB2ECF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7813"/>
          <a:stretch/>
        </p:blipFill>
        <p:spPr>
          <a:xfrm>
            <a:off x="7463402" y="2256018"/>
            <a:ext cx="4413127" cy="256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38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D7CF-3884-1474-33C5-59AA1B80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4955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6739-D160-C42E-2995-BA1B04B4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25D3-80C9-8887-05D6-4B2974E25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588" y="2480974"/>
            <a:ext cx="5120492" cy="354171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What went well:</a:t>
            </a:r>
          </a:p>
          <a:p>
            <a:r>
              <a:rPr lang="en-US" dirty="0"/>
              <a:t>Was able to deliver an MVP</a:t>
            </a:r>
          </a:p>
          <a:p>
            <a:r>
              <a:rPr lang="en-US" dirty="0">
                <a:sym typeface="Wingdings" pitchFamily="2" charset="2"/>
              </a:rPr>
              <a:t>Test coverage above 80%</a:t>
            </a:r>
          </a:p>
          <a:p>
            <a:r>
              <a:rPr lang="en-US" dirty="0">
                <a:sym typeface="Wingdings" pitchFamily="2" charset="2"/>
              </a:rPr>
              <a:t>Front-end and backend functional</a:t>
            </a:r>
          </a:p>
          <a:p>
            <a:r>
              <a:rPr lang="en-US" dirty="0">
                <a:sym typeface="Wingdings" pitchFamily="2" charset="2"/>
              </a:rPr>
              <a:t>Project management</a:t>
            </a: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4D7155-39FF-BE66-8240-BF00D3221979}"/>
              </a:ext>
            </a:extLst>
          </p:cNvPr>
          <p:cNvSpPr txBox="1">
            <a:spLocks/>
          </p:cNvSpPr>
          <p:nvPr/>
        </p:nvSpPr>
        <p:spPr>
          <a:xfrm>
            <a:off x="6710768" y="2480974"/>
            <a:ext cx="512049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/>
              <a:t>Improvements:</a:t>
            </a:r>
          </a:p>
          <a:p>
            <a:r>
              <a:rPr lang="en-US" dirty="0"/>
              <a:t>Styling of HTML page</a:t>
            </a:r>
          </a:p>
          <a:p>
            <a:r>
              <a:rPr lang="en-US" dirty="0">
                <a:sym typeface="Wingdings" pitchFamily="2" charset="2"/>
              </a:rPr>
              <a:t>Adding further entities</a:t>
            </a:r>
          </a:p>
          <a:p>
            <a:r>
              <a:rPr lang="en-US" dirty="0">
                <a:sym typeface="Wingdings" pitchFamily="2" charset="2"/>
              </a:rPr>
              <a:t>Edit button</a:t>
            </a:r>
          </a:p>
          <a:p>
            <a:r>
              <a:rPr lang="en-US" dirty="0">
                <a:sym typeface="Wingdings" pitchFamily="2" charset="2"/>
              </a:rPr>
              <a:t>Search by name function</a:t>
            </a:r>
          </a:p>
          <a:p>
            <a:r>
              <a:rPr lang="en-US" dirty="0">
                <a:sym typeface="Wingdings" pitchFamily="2" charset="2"/>
              </a:rPr>
              <a:t>Table view of stored data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62093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7F6C-2F17-1569-6190-8C345726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51" y="195043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Thank you for listening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EEDFC-BD6F-6B17-64C3-7E3E771B4002}"/>
              </a:ext>
            </a:extLst>
          </p:cNvPr>
          <p:cNvSpPr txBox="1"/>
          <p:nvPr/>
        </p:nvSpPr>
        <p:spPr>
          <a:xfrm>
            <a:off x="2983043" y="4332157"/>
            <a:ext cx="61909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Sanchayan</a:t>
            </a:r>
            <a:r>
              <a:rPr lang="en-US" sz="2800" dirty="0"/>
              <a:t> Arudchelvam</a:t>
            </a:r>
          </a:p>
          <a:p>
            <a:endParaRPr lang="en-US" sz="2800" dirty="0"/>
          </a:p>
          <a:p>
            <a:pPr algn="ctr"/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sanchayarun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647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D6F7-F204-16F7-BA74-E381BCB8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390" y="224979"/>
            <a:ext cx="9905998" cy="147857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E520FB-1FD2-CF52-8471-956651E9FDE4}"/>
              </a:ext>
            </a:extLst>
          </p:cNvPr>
          <p:cNvSpPr txBox="1">
            <a:spLocks/>
          </p:cNvSpPr>
          <p:nvPr/>
        </p:nvSpPr>
        <p:spPr>
          <a:xfrm>
            <a:off x="1060390" y="1703549"/>
            <a:ext cx="10886955" cy="147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To create an OOP-based web application, with utilisation of supporting tools, methodologies, and technologies, that encapsulates all fundamental and practical modules covered during training.</a:t>
            </a:r>
            <a:endParaRPr lang="en-GB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3C1584-5993-927F-7E6E-1B78797E5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753" y="4529277"/>
            <a:ext cx="3088381" cy="1085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E62BAC-18BA-CDE7-05FF-FB7D6F5F01D4}"/>
              </a:ext>
            </a:extLst>
          </p:cNvPr>
          <p:cNvSpPr txBox="1"/>
          <p:nvPr/>
        </p:nvSpPr>
        <p:spPr>
          <a:xfrm>
            <a:off x="1900771" y="3942309"/>
            <a:ext cx="495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Web Application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68250EF-8820-50E5-5EFE-11875EF7B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770" y="3675881"/>
            <a:ext cx="2528823" cy="266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7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FB5E-59A6-9752-CC6C-30389FA0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US" dirty="0"/>
              <a:t>Minimum Viable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56E68-5A8B-D94B-59A7-57AB5E4E3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507034" cy="3541714"/>
          </a:xfrm>
        </p:spPr>
        <p:txBody>
          <a:bodyPr numCol="1">
            <a:normAutofit/>
          </a:bodyPr>
          <a:lstStyle/>
          <a:p>
            <a:r>
              <a:rPr lang="en-US" dirty="0"/>
              <a:t>CRUD functionality in both the API and front-end.</a:t>
            </a:r>
          </a:p>
          <a:p>
            <a:r>
              <a:rPr lang="en-US" dirty="0"/>
              <a:t>Functional front-end</a:t>
            </a:r>
          </a:p>
          <a:p>
            <a:r>
              <a:rPr lang="en-US" dirty="0"/>
              <a:t>Local Database in MySQL</a:t>
            </a:r>
          </a:p>
          <a:p>
            <a:r>
              <a:rPr lang="en-US" dirty="0"/>
              <a:t>Testing coverage above 80%</a:t>
            </a:r>
          </a:p>
        </p:txBody>
      </p:sp>
    </p:spTree>
    <p:extLst>
      <p:ext uri="{BB962C8B-B14F-4D97-AF65-F5344CB8AC3E}">
        <p14:creationId xmlns:p14="http://schemas.microsoft.com/office/powerpoint/2010/main" val="264939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0001-5833-46F9-B091-7121FFC1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42" y="327514"/>
            <a:ext cx="9905998" cy="1478570"/>
          </a:xfrm>
        </p:spPr>
        <p:txBody>
          <a:bodyPr/>
          <a:lstStyle/>
          <a:p>
            <a:r>
              <a:rPr lang="en-US" dirty="0"/>
              <a:t>Technology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59883-3A96-B17B-3A1B-A8A846C40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2501"/>
            <a:ext cx="9905999" cy="40087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GB" b="1" dirty="0"/>
              <a:t>Version Control System</a:t>
            </a:r>
            <a:r>
              <a:rPr lang="en-GB" dirty="0"/>
              <a:t>: Git</a:t>
            </a:r>
          </a:p>
          <a:p>
            <a:pPr lvl="0"/>
            <a:r>
              <a:rPr lang="en-GB" b="1" dirty="0"/>
              <a:t>Source Code Management: </a:t>
            </a:r>
            <a:r>
              <a:rPr lang="en-GB" dirty="0"/>
              <a:t>GitHub</a:t>
            </a:r>
          </a:p>
          <a:p>
            <a:pPr lvl="0"/>
            <a:r>
              <a:rPr lang="en-GB" b="1" dirty="0"/>
              <a:t>Kanban Board</a:t>
            </a:r>
            <a:r>
              <a:rPr lang="en-GB" dirty="0"/>
              <a:t>: Jira</a:t>
            </a:r>
          </a:p>
          <a:p>
            <a:pPr lvl="0"/>
            <a:r>
              <a:rPr lang="en-GB" b="1" dirty="0"/>
              <a:t>Database Management System</a:t>
            </a:r>
            <a:r>
              <a:rPr lang="en-GB" dirty="0"/>
              <a:t>: MySQL Server (Local)</a:t>
            </a:r>
          </a:p>
          <a:p>
            <a:pPr lvl="0"/>
            <a:r>
              <a:rPr lang="en-GB" b="1" dirty="0"/>
              <a:t>Back-End Programming Language</a:t>
            </a:r>
            <a:r>
              <a:rPr lang="en-GB" dirty="0"/>
              <a:t>: Java</a:t>
            </a:r>
          </a:p>
          <a:p>
            <a:pPr lvl="0"/>
            <a:r>
              <a:rPr lang="en-GB" b="1" dirty="0"/>
              <a:t>API Development Platform</a:t>
            </a:r>
            <a:r>
              <a:rPr lang="en-GB" dirty="0"/>
              <a:t>: Spring Boot</a:t>
            </a:r>
          </a:p>
          <a:p>
            <a:pPr lvl="0"/>
            <a:r>
              <a:rPr lang="en-GB" b="1" dirty="0"/>
              <a:t>Front-End Web Technologies: </a:t>
            </a:r>
            <a:r>
              <a:rPr lang="en-GB" dirty="0"/>
              <a:t>HTML, CSS, JavaScript</a:t>
            </a:r>
          </a:p>
          <a:p>
            <a:pPr lvl="0"/>
            <a:r>
              <a:rPr lang="en-GB" b="1" dirty="0"/>
              <a:t>Build Tool: </a:t>
            </a:r>
            <a:r>
              <a:rPr lang="en-GB" dirty="0"/>
              <a:t>Maven</a:t>
            </a:r>
          </a:p>
          <a:p>
            <a:pPr lvl="0"/>
            <a:r>
              <a:rPr lang="en-GB" b="1" dirty="0"/>
              <a:t>Unit Testing: </a:t>
            </a:r>
            <a:r>
              <a:rPr lang="en-GB" dirty="0"/>
              <a:t>JUnit, Mockito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60EC53-E789-7E56-60E1-54DC96CCB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835" y="776711"/>
            <a:ext cx="1098790" cy="109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mark">
            <a:extLst>
              <a:ext uri="{FF2B5EF4-FFF2-40B4-BE49-F238E27FC236}">
                <a16:creationId xmlns:a16="http://schemas.microsoft.com/office/drawing/2014/main" id="{4CCC2A34-41A7-51DB-D41D-0947942B8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556" y="301024"/>
            <a:ext cx="1267619" cy="126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irajobs - Twitter Search / Twitter">
            <a:extLst>
              <a:ext uri="{FF2B5EF4-FFF2-40B4-BE49-F238E27FC236}">
                <a16:creationId xmlns:a16="http://schemas.microsoft.com/office/drawing/2014/main" id="{C7CF3010-0A85-E27E-2C2C-D23AB22B9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201" y="1973046"/>
            <a:ext cx="2070328" cy="89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logo and symbol, meaning, history, PNG">
            <a:extLst>
              <a:ext uri="{FF2B5EF4-FFF2-40B4-BE49-F238E27FC236}">
                <a16:creationId xmlns:a16="http://schemas.microsoft.com/office/drawing/2014/main" id="{DFAF523F-7B46-73DA-EED4-526153AFE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269" y="2783587"/>
            <a:ext cx="2264440" cy="141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 logo and symbol, meaning, history, PNG">
            <a:extLst>
              <a:ext uri="{FF2B5EF4-FFF2-40B4-BE49-F238E27FC236}">
                <a16:creationId xmlns:a16="http://schemas.microsoft.com/office/drawing/2014/main" id="{CD9535FB-B566-A29F-B144-5C1D3FDC7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293" y="1922921"/>
            <a:ext cx="1301196" cy="81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ache Maven stacked logo transparent PNG - StickPNG">
            <a:extLst>
              <a:ext uri="{FF2B5EF4-FFF2-40B4-BE49-F238E27FC236}">
                <a16:creationId xmlns:a16="http://schemas.microsoft.com/office/drawing/2014/main" id="{8324642E-4DFC-EF18-F681-AA19E22DB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733" y="3101556"/>
            <a:ext cx="2418970" cy="118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Unit · GitHub">
            <a:extLst>
              <a:ext uri="{FF2B5EF4-FFF2-40B4-BE49-F238E27FC236}">
                <a16:creationId xmlns:a16="http://schemas.microsoft.com/office/drawing/2014/main" id="{A7313FC8-9C29-E1FC-48D2-0971206ED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00" y="5554502"/>
            <a:ext cx="1591930" cy="159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CD1E75-19BB-33F1-25A0-1A2F103035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05625" y="4306550"/>
            <a:ext cx="2895186" cy="1698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67725E-849C-8BFF-F17F-EE0BADAB9D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32063" y="4383899"/>
            <a:ext cx="2011763" cy="1389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90654E-937F-B0C7-DBFE-2282E64CA9A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37856"/>
          <a:stretch/>
        </p:blipFill>
        <p:spPr>
          <a:xfrm>
            <a:off x="8979828" y="5724348"/>
            <a:ext cx="2264835" cy="10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4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692D-BEE2-7C05-A1E2-8A0C8730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4162"/>
            <a:ext cx="9905998" cy="1478570"/>
          </a:xfrm>
        </p:spPr>
        <p:txBody>
          <a:bodyPr/>
          <a:lstStyle/>
          <a:p>
            <a:r>
              <a:rPr lang="en-US" dirty="0"/>
              <a:t>Sprint Plan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730570B-7238-192F-7F95-4B07A7E97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491943"/>
              </p:ext>
            </p:extLst>
          </p:nvPr>
        </p:nvGraphicFramePr>
        <p:xfrm>
          <a:off x="1608881" y="2030331"/>
          <a:ext cx="9167149" cy="350379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13995">
                  <a:extLst>
                    <a:ext uri="{9D8B030D-6E8A-4147-A177-3AD203B41FA5}">
                      <a16:colId xmlns:a16="http://schemas.microsoft.com/office/drawing/2014/main" val="3158517717"/>
                    </a:ext>
                  </a:extLst>
                </a:gridCol>
                <a:gridCol w="3486294">
                  <a:extLst>
                    <a:ext uri="{9D8B030D-6E8A-4147-A177-3AD203B41FA5}">
                      <a16:colId xmlns:a16="http://schemas.microsoft.com/office/drawing/2014/main" val="2998192977"/>
                    </a:ext>
                  </a:extLst>
                </a:gridCol>
                <a:gridCol w="3666860">
                  <a:extLst>
                    <a:ext uri="{9D8B030D-6E8A-4147-A177-3AD203B41FA5}">
                      <a16:colId xmlns:a16="http://schemas.microsoft.com/office/drawing/2014/main" val="3651705129"/>
                    </a:ext>
                  </a:extLst>
                </a:gridCol>
              </a:tblGrid>
              <a:tr h="1492117">
                <a:tc>
                  <a:txBody>
                    <a:bodyPr/>
                    <a:lstStyle/>
                    <a:p>
                      <a:pPr lvl="0" algn="ctr"/>
                      <a:r>
                        <a:rPr lang="en-US" sz="3600" dirty="0"/>
                        <a:t>Sprint 1</a:t>
                      </a:r>
                    </a:p>
                    <a:p>
                      <a:pPr lvl="0" algn="ctr"/>
                      <a:endParaRPr lang="en-US" sz="1800" dirty="0"/>
                    </a:p>
                    <a:p>
                      <a:pPr lvl="0" algn="ctr"/>
                      <a:endParaRPr lang="en-US" sz="1800" dirty="0"/>
                    </a:p>
                    <a:p>
                      <a:pPr lvl="0" algn="ctr"/>
                      <a:r>
                        <a:rPr lang="en-US" sz="1800" dirty="0"/>
                        <a:t>Monday</a:t>
                      </a: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3600" dirty="0"/>
                        <a:t>Sprint 2</a:t>
                      </a:r>
                    </a:p>
                    <a:p>
                      <a:pPr lvl="0" algn="ctr"/>
                      <a:endParaRPr lang="en-US" sz="1800" dirty="0"/>
                    </a:p>
                    <a:p>
                      <a:pPr lvl="0" algn="ctr"/>
                      <a:endParaRPr lang="en-US" sz="1800" dirty="0"/>
                    </a:p>
                    <a:p>
                      <a:pPr lvl="0" algn="ctr"/>
                      <a:r>
                        <a:rPr lang="en-US" sz="1800" dirty="0"/>
                        <a:t>Tuesday - Wednesday</a:t>
                      </a: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3600" dirty="0"/>
                        <a:t>Sprint 3</a:t>
                      </a:r>
                    </a:p>
                    <a:p>
                      <a:pPr lvl="0" algn="ctr"/>
                      <a:endParaRPr lang="en-US" sz="1800" dirty="0"/>
                    </a:p>
                    <a:p>
                      <a:pPr lvl="0" algn="ctr"/>
                      <a:endParaRPr lang="en-US" sz="1800" dirty="0"/>
                    </a:p>
                    <a:p>
                      <a:pPr lvl="0" algn="ctr"/>
                      <a:r>
                        <a:rPr lang="en-US" sz="1800" dirty="0"/>
                        <a:t>Thursday - Friday</a:t>
                      </a: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506974"/>
                  </a:ext>
                </a:extLst>
              </a:tr>
              <a:tr h="1492117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Planning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Risk Assessment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ERD &amp; UML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Jira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Git &amp; GitHub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Create API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Connect to Database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Front-end creation  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Front-end functionality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Unit testing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Integration testing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Build application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Presentation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559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21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D7CF-3884-1474-33C5-59AA1B80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10151"/>
            <a:ext cx="9905998" cy="1478570"/>
          </a:xfrm>
        </p:spPr>
        <p:txBody>
          <a:bodyPr/>
          <a:lstStyle/>
          <a:p>
            <a:r>
              <a:rPr lang="en-US" dirty="0"/>
              <a:t>Sprint 1</a:t>
            </a: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93AC945-8525-A7C9-9157-2BA9A5860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368419"/>
            <a:ext cx="10291953" cy="45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0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C15A-D469-3BE1-710E-E029194AD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67288"/>
            <a:ext cx="9905998" cy="1478570"/>
          </a:xfrm>
        </p:spPr>
        <p:txBody>
          <a:bodyPr/>
          <a:lstStyle/>
          <a:p>
            <a:r>
              <a:rPr lang="en-US" dirty="0"/>
              <a:t>Risk Assessment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D345A6-450F-2405-4717-3907C88DE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09" y="1176065"/>
            <a:ext cx="10189760" cy="5236309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1399D48-6DEB-158E-B417-C79E0552C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201" y="3112808"/>
            <a:ext cx="2877392" cy="116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2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86F-E189-4EB4-BD54-80478ED0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D2B215-CED6-830A-3C43-FB8FE89E3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085" y="2312364"/>
            <a:ext cx="7309073" cy="318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D7CF-3884-1474-33C5-59AA1B80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10151"/>
            <a:ext cx="9905998" cy="1478570"/>
          </a:xfrm>
        </p:spPr>
        <p:txBody>
          <a:bodyPr/>
          <a:lstStyle/>
          <a:p>
            <a:r>
              <a:rPr lang="en-US" dirty="0"/>
              <a:t>Sprint 2</a:t>
            </a: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656B677-CCB4-3976-7666-4B2FE32DD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47" y="1054907"/>
            <a:ext cx="10571544" cy="542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02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655</TotalTime>
  <Words>374</Words>
  <Application>Microsoft Macintosh PowerPoint</Application>
  <PresentationFormat>Widescreen</PresentationFormat>
  <Paragraphs>101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Circuit</vt:lpstr>
      <vt:lpstr>WEB APPLICATION</vt:lpstr>
      <vt:lpstr>Introduction</vt:lpstr>
      <vt:lpstr>Minimum Viable product</vt:lpstr>
      <vt:lpstr>Technology Constraints</vt:lpstr>
      <vt:lpstr>Sprint Plan</vt:lpstr>
      <vt:lpstr>Sprint 1</vt:lpstr>
      <vt:lpstr>Risk Assessment</vt:lpstr>
      <vt:lpstr>Feature Branch Model</vt:lpstr>
      <vt:lpstr>Sprint 2</vt:lpstr>
      <vt:lpstr>Three-tier Architecture</vt:lpstr>
      <vt:lpstr>Sprint 3</vt:lpstr>
      <vt:lpstr>Testing</vt:lpstr>
      <vt:lpstr>DEMO</vt:lpstr>
      <vt:lpstr>Sprint Retrospective 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Sanchayan Arudchelvam (Student)</dc:creator>
  <cp:lastModifiedBy>Sanchayan Arudchelvam (Student)</cp:lastModifiedBy>
  <cp:revision>11</cp:revision>
  <dcterms:created xsi:type="dcterms:W3CDTF">2022-07-22T08:34:44Z</dcterms:created>
  <dcterms:modified xsi:type="dcterms:W3CDTF">2022-08-19T10:43:17Z</dcterms:modified>
</cp:coreProperties>
</file>