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690"/>
  </p:normalViewPr>
  <p:slideViewPr>
    <p:cSldViewPr snapToGrid="0">
      <p:cViewPr>
        <p:scale>
          <a:sx n="116" d="100"/>
          <a:sy n="116" d="100"/>
        </p:scale>
        <p:origin x="128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28AD-3CEA-C548-A3AB-55C73D98F45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FCC7-1464-8243-B0C2-228829D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Many-to-many relationships are disallowed in a relational database because of the problems they create.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include: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redundancy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insertion, deletion, and updating difficulties.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  <a:p>
            <a:endParaRPr lang="en-US" dirty="0"/>
          </a:p>
          <a:p>
            <a:r>
              <a:rPr lang="en-US" dirty="0"/>
              <a:t>Create and push a dev branch</a:t>
            </a:r>
          </a:p>
          <a:p>
            <a:endParaRPr lang="en-US" dirty="0"/>
          </a:p>
          <a:p>
            <a:r>
              <a:rPr lang="en-US" dirty="0"/>
              <a:t>Start creating feature branches off dev and merge them when you’re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Controller creates list named items containing Item objects using the </a:t>
            </a:r>
            <a:r>
              <a:rPr lang="en-US" dirty="0" err="1"/>
              <a:t>readAll</a:t>
            </a:r>
            <a:r>
              <a:rPr lang="en-US" dirty="0"/>
              <a:t>() function from </a:t>
            </a:r>
            <a:r>
              <a:rPr lang="en-US" dirty="0" err="1"/>
              <a:t>dao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readall</a:t>
            </a:r>
            <a:r>
              <a:rPr lang="en-US" dirty="0"/>
              <a:t>() function prepares a query to be  sent to MySQL DB in this case “SELECT * FROM items;”</a:t>
            </a:r>
          </a:p>
          <a:p>
            <a:endParaRPr lang="en-US" dirty="0"/>
          </a:p>
          <a:p>
            <a:r>
              <a:rPr lang="en-US" dirty="0"/>
              <a:t>Stores the return of the query into items list using the </a:t>
            </a:r>
            <a:r>
              <a:rPr lang="en-US" dirty="0" err="1"/>
              <a:t>modelFromResultset</a:t>
            </a:r>
            <a:r>
              <a:rPr lang="en-US" dirty="0"/>
              <a:t> as a template for List object creation</a:t>
            </a:r>
          </a:p>
          <a:p>
            <a:endParaRPr lang="en-US" dirty="0"/>
          </a:p>
          <a:p>
            <a:r>
              <a:rPr lang="en-US" dirty="0"/>
              <a:t>For loop in controller makes sure all objects stored in the list are iterated over and printed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9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EDD-6BB0-C4DF-FEA5-0D4F180BA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7C09-31E8-7907-3ACC-735A7284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997" y="3509963"/>
            <a:ext cx="3652018" cy="546539"/>
          </a:xfrm>
        </p:spPr>
        <p:txBody>
          <a:bodyPr/>
          <a:lstStyle/>
          <a:p>
            <a:r>
              <a:rPr lang="en-US" dirty="0" err="1"/>
              <a:t>Sanchayan</a:t>
            </a:r>
            <a:r>
              <a:rPr lang="en-US" dirty="0"/>
              <a:t> Arudchelvam</a:t>
            </a:r>
          </a:p>
        </p:txBody>
      </p:sp>
      <p:pic>
        <p:nvPicPr>
          <p:cNvPr id="2050" name="Picture 2" descr="QA Ltd Reviews | Read Customer Service Reviews of qa.com">
            <a:extLst>
              <a:ext uri="{FF2B5EF4-FFF2-40B4-BE49-F238E27FC236}">
                <a16:creationId xmlns:a16="http://schemas.microsoft.com/office/drawing/2014/main" id="{7A26FC36-F7C6-8E90-3117-053BEFB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00" y="405650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0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524-ED6A-7302-2E79-5AB03BC0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62219"/>
            <a:ext cx="9905998" cy="1478570"/>
          </a:xfrm>
        </p:spPr>
        <p:txBody>
          <a:bodyPr/>
          <a:lstStyle/>
          <a:p>
            <a:r>
              <a:rPr lang="en-US" dirty="0"/>
              <a:t>CRUD Controller &amp; DAO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B08D117-5B96-B73A-8055-FDB8BA35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480074"/>
            <a:ext cx="5600700" cy="2400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44388D-2749-2032-D193-04BD49CB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34" y="1326779"/>
            <a:ext cx="6380577" cy="150399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415EB98-000C-394B-8A6D-D591DEC1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534" y="2830772"/>
            <a:ext cx="6380577" cy="32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5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B6AB-5827-6C09-00B6-204DDB3A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3825"/>
            <a:ext cx="9905998" cy="1478570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34C654-7DBA-4218-BDF0-06194CD5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6" y="1188147"/>
            <a:ext cx="7318434" cy="515269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B74C1-004B-3E80-3AF7-6FB41AEE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04" y="1241353"/>
            <a:ext cx="6065164" cy="50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B80-AA2D-FACC-3573-39FBEB25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170AEC-2B22-40E8-698F-270EF7B9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10247293" cy="40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6739-D160-C42E-2995-BA1B04B4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25D3-80C9-8887-05D6-4B2974E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Couldn’t implement a method to calculate order total.</a:t>
            </a:r>
          </a:p>
          <a:p>
            <a:r>
              <a:rPr lang="en-US" dirty="0"/>
              <a:t>Couldn’t add items to order using </a:t>
            </a:r>
            <a:r>
              <a:rPr lang="en-US" dirty="0" err="1"/>
              <a:t>OrderDAO</a:t>
            </a:r>
            <a:r>
              <a:rPr lang="en-US" dirty="0"/>
              <a:t> </a:t>
            </a:r>
          </a:p>
          <a:p>
            <a:r>
              <a:rPr lang="en-US" dirty="0"/>
              <a:t>Testing coverage 64.4%</a:t>
            </a:r>
          </a:p>
        </p:txBody>
      </p:sp>
    </p:spTree>
    <p:extLst>
      <p:ext uri="{BB962C8B-B14F-4D97-AF65-F5344CB8AC3E}">
        <p14:creationId xmlns:p14="http://schemas.microsoft.com/office/powerpoint/2010/main" val="27620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4F4-9122-F8D4-8DC5-DCE5C54A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093C-5CDD-4823-A3CC-E2DD32A2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D6F7-F204-16F7-BA74-E381BCB8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A2CB-86F0-3F08-F61B-FBC379E5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 application with utilisation of supporting tools, methodologies and technologies that encapsulate all fundamental modules covered during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7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B5E-59A6-9752-CC6C-30389FA0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6E68-5A8B-D94B-59A7-57AB5E4E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GB" dirty="0"/>
              <a:t>Add a </a:t>
            </a:r>
            <a:r>
              <a:rPr lang="en-GB" b="1" dirty="0"/>
              <a:t>customer</a:t>
            </a:r>
            <a:r>
              <a:rPr lang="en-GB" dirty="0"/>
              <a:t> to the system </a:t>
            </a:r>
          </a:p>
          <a:p>
            <a:r>
              <a:rPr lang="en-GB" dirty="0"/>
              <a:t>View all </a:t>
            </a:r>
            <a:r>
              <a:rPr lang="en-GB" b="1" dirty="0"/>
              <a:t>customers</a:t>
            </a:r>
            <a:r>
              <a:rPr lang="en-GB" dirty="0"/>
              <a:t> in the system </a:t>
            </a:r>
          </a:p>
          <a:p>
            <a:r>
              <a:rPr lang="en-GB" dirty="0"/>
              <a:t>Update a </a:t>
            </a:r>
            <a:r>
              <a:rPr lang="en-GB" b="1" dirty="0"/>
              <a:t>customer</a:t>
            </a:r>
            <a:r>
              <a:rPr lang="en-GB" dirty="0"/>
              <a:t> in the system </a:t>
            </a:r>
          </a:p>
          <a:p>
            <a:r>
              <a:rPr lang="en-GB" dirty="0"/>
              <a:t>Delete a </a:t>
            </a:r>
            <a:r>
              <a:rPr lang="en-GB" b="1" dirty="0"/>
              <a:t>customer</a:t>
            </a:r>
            <a:r>
              <a:rPr lang="en-GB" dirty="0"/>
              <a:t> in the system. </a:t>
            </a:r>
          </a:p>
          <a:p>
            <a:r>
              <a:rPr lang="en-GB" dirty="0"/>
              <a:t>Add an </a:t>
            </a:r>
            <a:r>
              <a:rPr lang="en-GB" b="1" dirty="0"/>
              <a:t>item</a:t>
            </a:r>
            <a:r>
              <a:rPr lang="en-GB" dirty="0"/>
              <a:t> to the system </a:t>
            </a:r>
          </a:p>
          <a:p>
            <a:r>
              <a:rPr lang="en-GB" dirty="0"/>
              <a:t>View all </a:t>
            </a:r>
            <a:r>
              <a:rPr lang="en-GB" b="1" dirty="0"/>
              <a:t>items</a:t>
            </a:r>
            <a:r>
              <a:rPr lang="en-GB" dirty="0"/>
              <a:t> in the system </a:t>
            </a:r>
          </a:p>
          <a:p>
            <a:r>
              <a:rPr lang="en-GB" dirty="0"/>
              <a:t>Update an </a:t>
            </a:r>
            <a:r>
              <a:rPr lang="en-GB" b="1" dirty="0"/>
              <a:t>item</a:t>
            </a:r>
            <a:r>
              <a:rPr lang="en-GB" dirty="0"/>
              <a:t> in the system </a:t>
            </a:r>
          </a:p>
          <a:p>
            <a:r>
              <a:rPr lang="en-GB" dirty="0"/>
              <a:t>Delete an </a:t>
            </a:r>
            <a:r>
              <a:rPr lang="en-GB" b="1" dirty="0"/>
              <a:t>item</a:t>
            </a:r>
            <a:r>
              <a:rPr lang="en-GB" dirty="0"/>
              <a:t> in the system </a:t>
            </a:r>
          </a:p>
          <a:p>
            <a:r>
              <a:rPr lang="en-GB" dirty="0"/>
              <a:t>Create an </a:t>
            </a:r>
            <a:r>
              <a:rPr lang="en-GB" b="1" dirty="0"/>
              <a:t>order</a:t>
            </a:r>
            <a:r>
              <a:rPr lang="en-GB" dirty="0"/>
              <a:t> in the system. </a:t>
            </a:r>
          </a:p>
          <a:p>
            <a:r>
              <a:rPr lang="en-GB" dirty="0"/>
              <a:t>View all </a:t>
            </a:r>
            <a:r>
              <a:rPr lang="en-GB" b="1" dirty="0"/>
              <a:t>orders</a:t>
            </a:r>
            <a:r>
              <a:rPr lang="en-GB" dirty="0"/>
              <a:t> in the system. </a:t>
            </a:r>
          </a:p>
          <a:p>
            <a:r>
              <a:rPr lang="en-GB" dirty="0"/>
              <a:t>Delete an </a:t>
            </a:r>
            <a:r>
              <a:rPr lang="en-GB" b="1" dirty="0"/>
              <a:t>order</a:t>
            </a:r>
            <a:r>
              <a:rPr lang="en-GB" dirty="0"/>
              <a:t> in the system </a:t>
            </a:r>
          </a:p>
          <a:p>
            <a:r>
              <a:rPr lang="en-GB" dirty="0"/>
              <a:t>Add an </a:t>
            </a:r>
            <a:r>
              <a:rPr lang="en-GB" b="1" dirty="0"/>
              <a:t>item</a:t>
            </a:r>
            <a:r>
              <a:rPr lang="en-GB" dirty="0"/>
              <a:t> to an order. </a:t>
            </a:r>
          </a:p>
          <a:p>
            <a:r>
              <a:rPr lang="en-GB" dirty="0"/>
              <a:t>Calculate a cost for an order. </a:t>
            </a:r>
          </a:p>
          <a:p>
            <a:r>
              <a:rPr lang="en-GB" dirty="0"/>
              <a:t>Delete an </a:t>
            </a:r>
            <a:r>
              <a:rPr lang="en-GB" b="1" dirty="0"/>
              <a:t>item</a:t>
            </a:r>
            <a:r>
              <a:rPr lang="en-GB" dirty="0"/>
              <a:t> in an </a:t>
            </a:r>
            <a:r>
              <a:rPr lang="en-GB" b="1" dirty="0"/>
              <a:t>order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0001-5833-46F9-B091-7121FFC1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9883-3A96-B17B-3A1B-A8A846C4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Version Control System - </a:t>
            </a:r>
            <a:r>
              <a:rPr lang="en-GB" b="1" dirty="0"/>
              <a:t>Git</a:t>
            </a:r>
            <a:endParaRPr lang="en-GB" dirty="0"/>
          </a:p>
          <a:p>
            <a:r>
              <a:rPr lang="en-GB" dirty="0"/>
              <a:t>Source Code Management - </a:t>
            </a:r>
            <a:r>
              <a:rPr lang="en-GB" b="1" dirty="0"/>
              <a:t>GitHub</a:t>
            </a:r>
            <a:endParaRPr lang="en-GB" dirty="0"/>
          </a:p>
          <a:p>
            <a:r>
              <a:rPr lang="en-GB" dirty="0"/>
              <a:t>Kanban Board - </a:t>
            </a:r>
            <a:r>
              <a:rPr lang="en-GB" b="1" dirty="0"/>
              <a:t>Jira</a:t>
            </a:r>
            <a:endParaRPr lang="en-GB" dirty="0"/>
          </a:p>
          <a:p>
            <a:r>
              <a:rPr lang="en-GB" dirty="0"/>
              <a:t>Database - </a:t>
            </a:r>
            <a:r>
              <a:rPr lang="en-GB" b="1" dirty="0"/>
              <a:t>MySQL Server 5.7+ (local or cloud hosted)</a:t>
            </a:r>
            <a:endParaRPr lang="en-GB" dirty="0"/>
          </a:p>
          <a:p>
            <a:r>
              <a:rPr lang="en-GB" dirty="0"/>
              <a:t>Back-end Programming Language - </a:t>
            </a:r>
            <a:r>
              <a:rPr lang="en-GB" b="1" dirty="0"/>
              <a:t>Java</a:t>
            </a:r>
            <a:endParaRPr lang="en-GB" dirty="0"/>
          </a:p>
          <a:p>
            <a:r>
              <a:rPr lang="en-GB" dirty="0"/>
              <a:t>Build Tool - </a:t>
            </a:r>
            <a:r>
              <a:rPr lang="en-GB" b="1" dirty="0"/>
              <a:t>Maven</a:t>
            </a:r>
            <a:endParaRPr lang="en-GB" dirty="0"/>
          </a:p>
          <a:p>
            <a:r>
              <a:rPr lang="en-GB" dirty="0"/>
              <a:t>Unit Testing - </a:t>
            </a:r>
            <a:r>
              <a:rPr lang="en-GB" b="1" dirty="0"/>
              <a:t>JUnit</a:t>
            </a:r>
            <a:endParaRPr lang="en-GB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0EC53-E789-7E56-60E1-54DC96CC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23" y="14620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mark">
            <a:extLst>
              <a:ext uri="{FF2B5EF4-FFF2-40B4-BE49-F238E27FC236}">
                <a16:creationId xmlns:a16="http://schemas.microsoft.com/office/drawing/2014/main" id="{4CCC2A34-41A7-51DB-D41D-0947942B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62" y="633313"/>
            <a:ext cx="1267619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irajobs - Twitter Search / Twitter">
            <a:extLst>
              <a:ext uri="{FF2B5EF4-FFF2-40B4-BE49-F238E27FC236}">
                <a16:creationId xmlns:a16="http://schemas.microsoft.com/office/drawing/2014/main" id="{C7CF3010-0A85-E27E-2C2C-D23AB22B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12" y="2683141"/>
            <a:ext cx="2568760" cy="11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DFAF523F-7B46-73DA-EED4-526153AF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2" y="4927178"/>
            <a:ext cx="2546350" cy="15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logo and symbol, meaning, history, PNG">
            <a:extLst>
              <a:ext uri="{FF2B5EF4-FFF2-40B4-BE49-F238E27FC236}">
                <a16:creationId xmlns:a16="http://schemas.microsoft.com/office/drawing/2014/main" id="{CD9535FB-B566-A29F-B144-5C1D3FDC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65" y="5525382"/>
            <a:ext cx="1301196" cy="8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 Maven stacked logo transparent PNG - StickPNG">
            <a:extLst>
              <a:ext uri="{FF2B5EF4-FFF2-40B4-BE49-F238E27FC236}">
                <a16:creationId xmlns:a16="http://schemas.microsoft.com/office/drawing/2014/main" id="{8324642E-4DFC-EF18-F681-AA19E22D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21" y="3796738"/>
            <a:ext cx="2772590" cy="13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· GitHub">
            <a:extLst>
              <a:ext uri="{FF2B5EF4-FFF2-40B4-BE49-F238E27FC236}">
                <a16:creationId xmlns:a16="http://schemas.microsoft.com/office/drawing/2014/main" id="{A7313FC8-9C29-E1FC-48D2-0971206E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17" y="4770939"/>
            <a:ext cx="1904406" cy="190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4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692D-BEE2-7C05-A1E2-8A0C8730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162"/>
            <a:ext cx="9905998" cy="1478570"/>
          </a:xfrm>
        </p:spPr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5CA4FC8A-DED7-788B-CBEA-2595B9F7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6" y="1239348"/>
            <a:ext cx="6245247" cy="531495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DC83E-386C-F748-058F-788B4D9F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70" y="1947088"/>
            <a:ext cx="5029549" cy="42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C15A-D469-3BE1-710E-E029194A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288"/>
            <a:ext cx="9905998" cy="1478570"/>
          </a:xfrm>
        </p:spPr>
        <p:txBody>
          <a:bodyPr/>
          <a:lstStyle/>
          <a:p>
            <a:r>
              <a:rPr lang="en-US" dirty="0"/>
              <a:t>Risk Assessment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460753D-FE61-B69B-E6C2-F34BBAF1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31" y="925210"/>
            <a:ext cx="8031162" cy="556003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1399D48-6DEB-158E-B417-C79E0552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190" y="3601519"/>
            <a:ext cx="3636805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477F-8F27-607D-F6DE-1ED95DE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5E38C3B-48C2-E4F5-F91F-6EDE35A0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5" y="2050443"/>
            <a:ext cx="5202925" cy="325755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8209F70-BDF8-82C9-7F76-9D49112B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31" y="1915319"/>
            <a:ext cx="4832647" cy="35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86F-E189-4EB4-BD54-80478ED0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 Model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E14294D-C46B-4B5C-35C2-E20449FC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517" y="2249488"/>
            <a:ext cx="8431791" cy="3541712"/>
          </a:xfrm>
        </p:spPr>
      </p:pic>
    </p:spTree>
    <p:extLst>
      <p:ext uri="{BB962C8B-B14F-4D97-AF65-F5344CB8AC3E}">
        <p14:creationId xmlns:p14="http://schemas.microsoft.com/office/powerpoint/2010/main" val="26761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7CF-3884-1474-33C5-59AA1B8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0151"/>
            <a:ext cx="9905998" cy="1478570"/>
          </a:xfrm>
        </p:spPr>
        <p:txBody>
          <a:bodyPr/>
          <a:lstStyle/>
          <a:p>
            <a:r>
              <a:rPr lang="en-US" dirty="0"/>
              <a:t>Sprint 2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A89B4A-0C79-B5D9-C833-C231B379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950485"/>
            <a:ext cx="5190325" cy="548442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A1CC19-F9C6-FB4D-7148-DE103A38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74523"/>
            <a:ext cx="5427757" cy="52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0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312</TotalTime>
  <Words>329</Words>
  <Application>Microsoft Macintosh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IMS Project</vt:lpstr>
      <vt:lpstr>Objective</vt:lpstr>
      <vt:lpstr>Minimum Viable product</vt:lpstr>
      <vt:lpstr>CONSTRAINTS</vt:lpstr>
      <vt:lpstr>Sprint 1</vt:lpstr>
      <vt:lpstr>Risk Assessment</vt:lpstr>
      <vt:lpstr>ERD</vt:lpstr>
      <vt:lpstr>Feature Branch Model</vt:lpstr>
      <vt:lpstr>Sprint 2</vt:lpstr>
      <vt:lpstr>CRUD Controller &amp; DAO</vt:lpstr>
      <vt:lpstr>Sprint 3</vt:lpstr>
      <vt:lpstr>Testing</vt:lpstr>
      <vt:lpstr>Issues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Sanchayan Arudchelvam (Student)</dc:creator>
  <cp:lastModifiedBy>Sanchayan Arudchelvam (Student)</cp:lastModifiedBy>
  <cp:revision>6</cp:revision>
  <dcterms:created xsi:type="dcterms:W3CDTF">2022-07-22T08:34:44Z</dcterms:created>
  <dcterms:modified xsi:type="dcterms:W3CDTF">2022-07-22T13:47:38Z</dcterms:modified>
</cp:coreProperties>
</file>