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59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819D4-828D-42C7-8476-7381D52BF1B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D4B3E-7060-4694-89DE-26EAE2C52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731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D4B3E-7060-4694-89DE-26EAE2C52BB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645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D4B3E-7060-4694-89DE-26EAE2C52BB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31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78B4-FDD1-4830-B9FC-10EFF719FF7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380C62-ED08-4A11-81E1-417095DEB9F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78B4-FDD1-4830-B9FC-10EFF719FF7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0C62-ED08-4A11-81E1-417095DEB9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78B4-FDD1-4830-B9FC-10EFF719FF7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0C62-ED08-4A11-81E1-417095DEB9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78B4-FDD1-4830-B9FC-10EFF719FF7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0C62-ED08-4A11-81E1-417095DEB9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78B4-FDD1-4830-B9FC-10EFF719FF7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0C62-ED08-4A11-81E1-417095DEB9F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78B4-FDD1-4830-B9FC-10EFF719FF7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0C62-ED08-4A11-81E1-417095DEB9F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78B4-FDD1-4830-B9FC-10EFF719FF7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0C62-ED08-4A11-81E1-417095DEB9F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78B4-FDD1-4830-B9FC-10EFF719FF7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0C62-ED08-4A11-81E1-417095DEB9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78B4-FDD1-4830-B9FC-10EFF719FF7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0C62-ED08-4A11-81E1-417095DEB9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78B4-FDD1-4830-B9FC-10EFF719FF7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0C62-ED08-4A11-81E1-417095DEB9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78B4-FDD1-4830-B9FC-10EFF719FF7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0C62-ED08-4A11-81E1-417095DEB9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C5F78B4-FDD1-4830-B9FC-10EFF719FF7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E380C62-ED08-4A11-81E1-417095DEB9F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E725087-B5FE-451C-8EB9-85BC55E3C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3" y="476672"/>
            <a:ext cx="970193" cy="104058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DE96E165-F0ED-44A2-A5D7-625EA6ACC2DE}"/>
              </a:ext>
            </a:extLst>
          </p:cNvPr>
          <p:cNvSpPr/>
          <p:nvPr/>
        </p:nvSpPr>
        <p:spPr>
          <a:xfrm>
            <a:off x="-1006495" y="1700808"/>
            <a:ext cx="111190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МИНОБРНАУКИ РОССИИ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Федеральное бюджетное образовательное учреждение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высшего образования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«Российский технологический университет»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МИРЭА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6033826-7A25-43D2-B2F8-C7159BB4DF65}"/>
              </a:ext>
            </a:extLst>
          </p:cNvPr>
          <p:cNvSpPr txBox="1"/>
          <p:nvPr/>
        </p:nvSpPr>
        <p:spPr>
          <a:xfrm>
            <a:off x="-504057" y="6483902"/>
            <a:ext cx="9144001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20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2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1г.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3305F224-8D0C-4F0F-8424-55F046009E7D}"/>
              </a:ext>
            </a:extLst>
          </p:cNvPr>
          <p:cNvSpPr/>
          <p:nvPr/>
        </p:nvSpPr>
        <p:spPr>
          <a:xfrm>
            <a:off x="3048685" y="58272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Студент</a:t>
            </a:r>
            <a:r>
              <a:rPr lang="en-US" b="1" dirty="0">
                <a:solidFill>
                  <a:prstClr val="black"/>
                </a:solidFill>
              </a:rPr>
              <a:t>: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lang="ru-RU" b="1" dirty="0" smtClean="0">
                <a:solidFill>
                  <a:prstClr val="black"/>
                </a:solidFill>
              </a:rPr>
              <a:t>Свиридов А</a:t>
            </a: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.А.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Группа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ИК</a:t>
            </a:r>
            <a:r>
              <a:rPr lang="ru-RU" b="1" dirty="0" smtClean="0">
                <a:solidFill>
                  <a:prstClr val="black"/>
                </a:solidFill>
              </a:rPr>
              <a:t>МО</a:t>
            </a: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-02-21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85045"/>
              </p:ext>
            </p:extLst>
          </p:nvPr>
        </p:nvGraphicFramePr>
        <p:xfrm>
          <a:off x="561684" y="3501008"/>
          <a:ext cx="7982712" cy="843153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7982712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Разработка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Rest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-сервиса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книжного магазина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</a:tr>
              <a:tr h="878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по дисциплине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«Сервис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-ориентированная архитектура программных средств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»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4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7560840" cy="434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131840" y="57332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Содержимое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695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В результате проделанной работы реализовано приложение с </a:t>
            </a:r>
            <a:r>
              <a:rPr lang="ru-RU" dirty="0" err="1" smtClean="0"/>
              <a:t>микросервисной</a:t>
            </a:r>
            <a:r>
              <a:rPr lang="ru-RU" dirty="0" smtClean="0"/>
              <a:t> архитектурой, в дальнейшем данное приложение может быть легко модифицировано, что и является главной особенностью данной архитектуры.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93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068960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94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7920880" cy="4752528"/>
          </a:xfrm>
        </p:spPr>
        <p:txBody>
          <a:bodyPr>
            <a:normAutofit/>
          </a:bodyPr>
          <a:lstStyle/>
          <a:p>
            <a:pPr algn="just"/>
            <a:r>
              <a:rPr lang="ru-RU" sz="3600" b="1" dirty="0" smtClean="0">
                <a:solidFill>
                  <a:schemeClr val="tx1"/>
                </a:solidFill>
              </a:rPr>
              <a:t>Цель работы</a:t>
            </a:r>
            <a:r>
              <a:rPr lang="en-US" sz="3600" dirty="0" smtClean="0">
                <a:solidFill>
                  <a:schemeClr val="tx1"/>
                </a:solidFill>
              </a:rPr>
              <a:t>: </a:t>
            </a:r>
            <a:r>
              <a:rPr lang="ru-RU" sz="3600" dirty="0" smtClean="0">
                <a:solidFill>
                  <a:schemeClr val="tx1"/>
                </a:solidFill>
              </a:rPr>
              <a:t>Разработать </a:t>
            </a:r>
            <a:r>
              <a:rPr lang="en-US" sz="3600" dirty="0" smtClean="0">
                <a:solidFill>
                  <a:schemeClr val="tx1"/>
                </a:solidFill>
              </a:rPr>
              <a:t>rest-</a:t>
            </a:r>
            <a:r>
              <a:rPr lang="ru-RU" sz="3600" dirty="0" smtClean="0">
                <a:solidFill>
                  <a:schemeClr val="tx1"/>
                </a:solidFill>
              </a:rPr>
              <a:t>сервис интернет магазина с возможностью добавления</a:t>
            </a:r>
            <a:r>
              <a:rPr lang="en-US" sz="3600" dirty="0" smtClean="0">
                <a:solidFill>
                  <a:schemeClr val="tx1"/>
                </a:solidFill>
              </a:rPr>
              <a:t>/</a:t>
            </a:r>
            <a:r>
              <a:rPr lang="ru-RU" sz="3600" dirty="0" smtClean="0">
                <a:solidFill>
                  <a:schemeClr val="tx1"/>
                </a:solidFill>
              </a:rPr>
              <a:t>удаления</a:t>
            </a:r>
            <a:r>
              <a:rPr lang="en-US" sz="3600" dirty="0" smtClean="0">
                <a:solidFill>
                  <a:schemeClr val="tx1"/>
                </a:solidFill>
              </a:rPr>
              <a:t>/</a:t>
            </a:r>
            <a:r>
              <a:rPr lang="ru-RU" sz="3600" dirty="0" smtClean="0">
                <a:solidFill>
                  <a:schemeClr val="tx1"/>
                </a:solidFill>
              </a:rPr>
              <a:t>получения сведений о товарах, а также реализовать механизм авторизации и аутентификации 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21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/>
          </a:bodyPr>
          <a:lstStyle/>
          <a:p>
            <a:r>
              <a:rPr lang="en-US" sz="4000" i="1" dirty="0" smtClean="0"/>
              <a:t>Java</a:t>
            </a:r>
          </a:p>
          <a:p>
            <a:r>
              <a:rPr lang="en-US" sz="4000" i="1" dirty="0" smtClean="0"/>
              <a:t>Spring </a:t>
            </a:r>
            <a:r>
              <a:rPr lang="en-US" sz="4000" i="1" dirty="0" err="1" smtClean="0"/>
              <a:t>Fraemwork</a:t>
            </a:r>
            <a:endParaRPr lang="en-US" sz="4000" i="1" dirty="0" smtClean="0"/>
          </a:p>
          <a:p>
            <a:r>
              <a:rPr lang="en-US" sz="4000" i="1" dirty="0" err="1" smtClean="0"/>
              <a:t>PostgreSQL</a:t>
            </a:r>
            <a:r>
              <a:rPr lang="en-US" sz="4000" i="1" dirty="0" smtClean="0"/>
              <a:t> Driver</a:t>
            </a:r>
          </a:p>
          <a:p>
            <a:r>
              <a:rPr lang="en-US" sz="4000" i="1" dirty="0" smtClean="0"/>
              <a:t>Lombok</a:t>
            </a:r>
          </a:p>
          <a:p>
            <a:r>
              <a:rPr lang="en-US" sz="4000" i="1" dirty="0" smtClean="0"/>
              <a:t>JWT</a:t>
            </a:r>
          </a:p>
          <a:p>
            <a:r>
              <a:rPr lang="en-US" sz="4000" i="1" dirty="0" err="1" smtClean="0"/>
              <a:t>Docker</a:t>
            </a:r>
            <a:endParaRPr lang="ru-RU" sz="4000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836712"/>
            <a:ext cx="5904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 smtClean="0">
                <a:solidFill>
                  <a:schemeClr val="tx1"/>
                </a:solidFill>
              </a:rPr>
              <a:t>Стек</a:t>
            </a:r>
            <a:r>
              <a:rPr lang="en-US" sz="5400" dirty="0" smtClean="0">
                <a:solidFill>
                  <a:schemeClr val="tx1"/>
                </a:solidFill>
              </a:rPr>
              <a:t>: 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83101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9248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67544" y="332656"/>
            <a:ext cx="4536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Общая схема приложения</a:t>
            </a:r>
            <a:r>
              <a:rPr lang="en-US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247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40466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Механизм работы </a:t>
            </a:r>
            <a:r>
              <a:rPr lang="en-US" dirty="0" smtClean="0"/>
              <a:t>JWT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40768"/>
            <a:ext cx="500062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89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23328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/>
              <a:t>В нашем случаем, доступ к БД магазина специализированным сервисом осуществляется только после успешного процесса аутентификации и проверки целостности </a:t>
            </a:r>
            <a:r>
              <a:rPr lang="en-US" sz="2000" dirty="0"/>
              <a:t>access </a:t>
            </a:r>
            <a:r>
              <a:rPr lang="en-US" sz="2000" dirty="0" smtClean="0"/>
              <a:t>token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88640"/>
            <a:ext cx="51125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smtClean="0"/>
              <a:t>Взаимодействие с БД</a:t>
            </a:r>
            <a:r>
              <a:rPr lang="en-US" sz="4000" b="1" dirty="0" smtClean="0"/>
              <a:t>:</a:t>
            </a:r>
            <a:endParaRPr lang="ru-RU" sz="4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3006139"/>
            <a:ext cx="828092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П</a:t>
            </a:r>
            <a:r>
              <a:rPr lang="ru-RU" sz="2800" dirty="0" smtClean="0"/>
              <a:t>редполагаемая БД магазина </a:t>
            </a:r>
            <a:r>
              <a:rPr lang="en-US" sz="2800" dirty="0" smtClean="0"/>
              <a:t>(</a:t>
            </a:r>
            <a:r>
              <a:rPr lang="en-US" sz="2800" dirty="0" err="1" smtClean="0"/>
              <a:t>PostgreSQL</a:t>
            </a:r>
            <a:r>
              <a:rPr lang="ru-RU" sz="2800" dirty="0" smtClean="0"/>
              <a:t>) находится в отдельном контейнере </a:t>
            </a:r>
            <a:r>
              <a:rPr lang="en-US" sz="2800" dirty="0" err="1" smtClean="0"/>
              <a:t>Docker</a:t>
            </a:r>
            <a:r>
              <a:rPr lang="ru-RU" sz="2800" dirty="0" smtClean="0"/>
              <a:t>.</a:t>
            </a:r>
            <a:r>
              <a:rPr lang="en-US" sz="2800" dirty="0" smtClean="0"/>
              <a:t> </a:t>
            </a:r>
            <a:r>
              <a:rPr lang="ru-RU" sz="2800" dirty="0" smtClean="0"/>
              <a:t>Для взаимодействия с ней используются</a:t>
            </a:r>
            <a:r>
              <a:rPr lang="en-US" sz="2800" dirty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 err="1" smtClean="0"/>
              <a:t>Spring</a:t>
            </a:r>
            <a:r>
              <a:rPr lang="ru-RU" sz="2800" dirty="0" smtClean="0"/>
              <a:t> </a:t>
            </a:r>
            <a:r>
              <a:rPr lang="ru-RU" sz="2800" dirty="0" err="1"/>
              <a:t>Data</a:t>
            </a:r>
            <a:r>
              <a:rPr lang="ru-RU" sz="2800" dirty="0"/>
              <a:t> JPA — для работы с базами данных</a:t>
            </a:r>
            <a:r>
              <a:rPr lang="ru-RU" sz="2800" dirty="0" smtClean="0"/>
              <a:t>;</a:t>
            </a:r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/>
              <a:t>PostgreSQL</a:t>
            </a:r>
            <a:r>
              <a:rPr lang="en-US" sz="2800" dirty="0"/>
              <a:t> Driver — </a:t>
            </a:r>
            <a:r>
              <a:rPr lang="ru-RU" sz="2800" dirty="0"/>
              <a:t>драйвер для работы с </a:t>
            </a:r>
            <a:r>
              <a:rPr lang="en-US" sz="2800" dirty="0" err="1"/>
              <a:t>PostgreSQL</a:t>
            </a:r>
            <a:r>
              <a:rPr lang="en-US" sz="2800" dirty="0"/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84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Пример</a:t>
            </a:r>
            <a:r>
              <a:rPr lang="en-US" sz="4000" dirty="0" smtClean="0"/>
              <a:t> </a:t>
            </a:r>
            <a:r>
              <a:rPr lang="ru-RU" sz="4000" dirty="0" smtClean="0"/>
              <a:t>работы приложения</a:t>
            </a:r>
            <a:endParaRPr lang="ru-RU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31796"/>
            <a:ext cx="5184576" cy="334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6292" y="1035130"/>
            <a:ext cx="77780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Сценарий</a:t>
            </a:r>
            <a:r>
              <a:rPr lang="en-US" dirty="0" smtClean="0"/>
              <a:t>: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Регистрация пользователя,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получения </a:t>
            </a:r>
            <a:r>
              <a:rPr lang="ru-RU" dirty="0" err="1" smtClean="0"/>
              <a:t>токена</a:t>
            </a:r>
            <a:r>
              <a:rPr lang="ru-RU" dirty="0" smtClean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запрос товаров с верным и неверным </a:t>
            </a:r>
            <a:r>
              <a:rPr lang="ru-RU" dirty="0" err="1" smtClean="0"/>
              <a:t>токеном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(8080 порт сервиса магазина, 8081 порт сервиса аутентификации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93074" y="6075227"/>
            <a:ext cx="2781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Регистрация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223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052736"/>
            <a:ext cx="8229600" cy="396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699792" y="5301208"/>
            <a:ext cx="3407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Получение </a:t>
            </a:r>
            <a:r>
              <a:rPr lang="ru-RU" dirty="0" err="1" smtClean="0"/>
              <a:t>токена</a:t>
            </a:r>
            <a:r>
              <a:rPr lang="ru-RU" dirty="0" smtClean="0"/>
              <a:t>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136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12" y="3523327"/>
            <a:ext cx="6336704" cy="291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0648"/>
            <a:ext cx="7429326" cy="289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187624" y="3153995"/>
            <a:ext cx="5310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Запрос списка товаров с верным </a:t>
            </a:r>
            <a:r>
              <a:rPr lang="ru-RU" dirty="0" err="1" smtClean="0"/>
              <a:t>токеном</a:t>
            </a:r>
            <a:r>
              <a:rPr lang="ru-RU" dirty="0" smtClean="0"/>
              <a:t> (Успешно)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6453336"/>
            <a:ext cx="5868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Запрос списка товаров с неверным </a:t>
            </a:r>
            <a:r>
              <a:rPr lang="ru-RU" dirty="0" err="1" smtClean="0"/>
              <a:t>токеном</a:t>
            </a:r>
            <a:r>
              <a:rPr lang="ru-RU" dirty="0" smtClean="0"/>
              <a:t> (ошибка 403)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8436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170</TotalTime>
  <Words>236</Words>
  <Application>Microsoft Office PowerPoint</Application>
  <PresentationFormat>Экран (4:3)</PresentationFormat>
  <Paragraphs>42</Paragraphs>
  <Slides>12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Исполнительная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работы приложения</vt:lpstr>
      <vt:lpstr>Презентация PowerPoint</vt:lpstr>
      <vt:lpstr>Презентация PowerPoint</vt:lpstr>
      <vt:lpstr>Презентация PowerPoint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9</cp:revision>
  <dcterms:created xsi:type="dcterms:W3CDTF">2022-01-09T10:01:47Z</dcterms:created>
  <dcterms:modified xsi:type="dcterms:W3CDTF">2022-01-09T12:52:30Z</dcterms:modified>
</cp:coreProperties>
</file>