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1FAC-9DC6-49B8-B6DA-322A56F45F6A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E501-3E04-4D95-A75D-CBA5F1C76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74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1FAC-9DC6-49B8-B6DA-322A56F45F6A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E501-3E04-4D95-A75D-CBA5F1C76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29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1FAC-9DC6-49B8-B6DA-322A56F45F6A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E501-3E04-4D95-A75D-CBA5F1C76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18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1FAC-9DC6-49B8-B6DA-322A56F45F6A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E501-3E04-4D95-A75D-CBA5F1C76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79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1FAC-9DC6-49B8-B6DA-322A56F45F6A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E501-3E04-4D95-A75D-CBA5F1C76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33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1FAC-9DC6-49B8-B6DA-322A56F45F6A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E501-3E04-4D95-A75D-CBA5F1C76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90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1FAC-9DC6-49B8-B6DA-322A56F45F6A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E501-3E04-4D95-A75D-CBA5F1C76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12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1FAC-9DC6-49B8-B6DA-322A56F45F6A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E501-3E04-4D95-A75D-CBA5F1C76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20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1FAC-9DC6-49B8-B6DA-322A56F45F6A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E501-3E04-4D95-A75D-CBA5F1C76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85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1FAC-9DC6-49B8-B6DA-322A56F45F6A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E501-3E04-4D95-A75D-CBA5F1C76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51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1FAC-9DC6-49B8-B6DA-322A56F45F6A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E501-3E04-4D95-A75D-CBA5F1C76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68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F1FAC-9DC6-49B8-B6DA-322A56F45F6A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E501-3E04-4D95-A75D-CBA5F1C76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24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616" y="0"/>
            <a:ext cx="12048565" cy="693868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 smtClean="0"/>
              <a:t>Sobrecarga de </a:t>
            </a:r>
            <a:r>
              <a:rPr lang="pt-BR" dirty="0" smtClean="0"/>
              <a:t>operadores no h</a:t>
            </a:r>
            <a:endParaRPr lang="pt-BR" dirty="0" smtClean="0"/>
          </a:p>
          <a:p>
            <a:pPr algn="l"/>
            <a:endParaRPr lang="pt-BR" u="sng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36" y="625013"/>
            <a:ext cx="3962953" cy="72400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451" y="625013"/>
            <a:ext cx="4867954" cy="74305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467" y="653592"/>
            <a:ext cx="2645719" cy="71447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36" y="1974027"/>
            <a:ext cx="3067478" cy="428692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67" y="1974027"/>
            <a:ext cx="4401164" cy="428692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649" y="1974027"/>
            <a:ext cx="3810532" cy="428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3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616" y="0"/>
            <a:ext cx="12048565" cy="6938683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pt-BR" dirty="0" smtClean="0"/>
              <a:t>Sobrecarga do operador &amp;&amp;</a:t>
            </a:r>
          </a:p>
          <a:p>
            <a:pPr algn="l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29" y="799309"/>
            <a:ext cx="6430272" cy="164805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29" y="2669129"/>
            <a:ext cx="6049219" cy="160042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776" y="3240708"/>
            <a:ext cx="4391638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616" y="0"/>
            <a:ext cx="12048565" cy="693868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 smtClean="0"/>
              <a:t>Sobrecarga do </a:t>
            </a:r>
            <a:r>
              <a:rPr lang="pt-BR" dirty="0" smtClean="0"/>
              <a:t>operador </a:t>
            </a:r>
            <a:r>
              <a:rPr lang="pt-BR" dirty="0" err="1" smtClean="0"/>
              <a:t>operador</a:t>
            </a:r>
            <a:r>
              <a:rPr lang="pt-BR" dirty="0" smtClean="0"/>
              <a:t> =</a:t>
            </a:r>
          </a:p>
          <a:p>
            <a:pPr algn="l"/>
            <a:endParaRPr lang="pt-BR" u="sng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625"/>
            <a:ext cx="3524742" cy="310558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07" y="703625"/>
            <a:ext cx="5915851" cy="317226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686" y="3964423"/>
            <a:ext cx="4572638" cy="272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8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616" y="0"/>
            <a:ext cx="12048565" cy="693868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 smtClean="0"/>
              <a:t>Sobrecarga do operador ==</a:t>
            </a:r>
          </a:p>
          <a:p>
            <a:pPr algn="l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74" y="517682"/>
            <a:ext cx="3238952" cy="163852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234" y="517682"/>
            <a:ext cx="5144218" cy="163852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89" y="2673892"/>
            <a:ext cx="4525006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4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616" y="0"/>
            <a:ext cx="12048565" cy="693868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 smtClean="0"/>
              <a:t>Sobrecarga do operador == (</a:t>
            </a:r>
            <a:r>
              <a:rPr lang="pt-BR" dirty="0" err="1" smtClean="0"/>
              <a:t>main</a:t>
            </a:r>
            <a:r>
              <a:rPr lang="pt-BR" dirty="0" smtClean="0"/>
              <a:t>)</a:t>
            </a:r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56" y="474216"/>
            <a:ext cx="6582694" cy="504895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56" y="5473584"/>
            <a:ext cx="6582694" cy="50489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590" y="474216"/>
            <a:ext cx="5010849" cy="196777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63" y="2916202"/>
            <a:ext cx="5020376" cy="230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8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616" y="0"/>
            <a:ext cx="12048565" cy="693868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 smtClean="0"/>
              <a:t>Sobrecarga do operador!=</a:t>
            </a:r>
          </a:p>
          <a:p>
            <a:pPr algn="l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67" y="674201"/>
            <a:ext cx="3515216" cy="81926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459" y="636095"/>
            <a:ext cx="3781953" cy="8573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989" y="636095"/>
            <a:ext cx="3543795" cy="8954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67" y="5570159"/>
            <a:ext cx="5887272" cy="94310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804" y="5570159"/>
            <a:ext cx="5744377" cy="82879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63" y="1695208"/>
            <a:ext cx="6611273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12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616" y="0"/>
            <a:ext cx="12048565" cy="6938683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pt-BR" dirty="0" smtClean="0"/>
              <a:t>Sobrecarga do operador [] (Operador de subscrito)</a:t>
            </a:r>
          </a:p>
          <a:p>
            <a:pPr algn="l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" y="507555"/>
            <a:ext cx="3258005" cy="181952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25" y="431344"/>
            <a:ext cx="4296375" cy="19719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041" y="431344"/>
            <a:ext cx="3743847" cy="200052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" y="2593698"/>
            <a:ext cx="5772956" cy="263879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898" y="3284356"/>
            <a:ext cx="5839640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616" y="0"/>
            <a:ext cx="12048565" cy="6938683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pt-BR" dirty="0" smtClean="0"/>
              <a:t>Sobrecarga do operador []</a:t>
            </a:r>
            <a:r>
              <a:rPr lang="pt-BR" dirty="0" err="1" smtClean="0"/>
              <a:t>const</a:t>
            </a:r>
            <a:r>
              <a:rPr lang="pt-BR" dirty="0" smtClean="0"/>
              <a:t> (Operador de subscrito)</a:t>
            </a:r>
          </a:p>
          <a:p>
            <a:pPr algn="l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" y="475121"/>
            <a:ext cx="3400900" cy="173379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58" y="398910"/>
            <a:ext cx="4229690" cy="188621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116" y="465593"/>
            <a:ext cx="3772426" cy="175284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37" y="2531642"/>
            <a:ext cx="5487166" cy="338184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401" y="3311963"/>
            <a:ext cx="6134956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5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616" y="0"/>
            <a:ext cx="12048565" cy="6938683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pt-BR" dirty="0" smtClean="0"/>
              <a:t>Sobrecarga do operador &lt;&lt;</a:t>
            </a:r>
            <a:endParaRPr lang="pt-BR" u="sng" dirty="0" smtClean="0"/>
          </a:p>
          <a:p>
            <a:pPr algn="l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93" y="623361"/>
            <a:ext cx="4058216" cy="111458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068" y="475702"/>
            <a:ext cx="7544853" cy="140989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93" y="2176059"/>
            <a:ext cx="3772426" cy="175284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023" y="2176059"/>
            <a:ext cx="5973009" cy="241016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771" y="4824108"/>
            <a:ext cx="6115904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9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616" y="0"/>
            <a:ext cx="12048565" cy="6938683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pt-BR" dirty="0" smtClean="0"/>
              <a:t>Sobrecarga do operador &lt;</a:t>
            </a:r>
          </a:p>
          <a:p>
            <a:pPr algn="l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775" y="1028457"/>
            <a:ext cx="2981741" cy="105742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012" y="895900"/>
            <a:ext cx="5734850" cy="175284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576" y="3195605"/>
            <a:ext cx="3924848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502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56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Proeg</dc:creator>
  <cp:lastModifiedBy>Proeg</cp:lastModifiedBy>
  <cp:revision>24</cp:revision>
  <dcterms:created xsi:type="dcterms:W3CDTF">2019-05-29T12:45:41Z</dcterms:created>
  <dcterms:modified xsi:type="dcterms:W3CDTF">2019-05-29T15:35:39Z</dcterms:modified>
</cp:coreProperties>
</file>