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6" r:id="rId4"/>
    <p:sldId id="265" r:id="rId5"/>
    <p:sldId id="268" r:id="rId6"/>
    <p:sldId id="263" r:id="rId7"/>
    <p:sldId id="262" r:id="rId8"/>
    <p:sldId id="261" r:id="rId9"/>
    <p:sldId id="260" r:id="rId10"/>
    <p:sldId id="257" r:id="rId11"/>
    <p:sldId id="258" r:id="rId12"/>
    <p:sldId id="259" r:id="rId13"/>
    <p:sldId id="269" r:id="rId14"/>
    <p:sldId id="270" r:id="rId15"/>
    <p:sldId id="271" r:id="rId16"/>
    <p:sldId id="272" r:id="rId17"/>
    <p:sldId id="273" r:id="rId18"/>
    <p:sldId id="280" r:id="rId19"/>
    <p:sldId id="274" r:id="rId20"/>
    <p:sldId id="275" r:id="rId21"/>
    <p:sldId id="276" r:id="rId22"/>
    <p:sldId id="277" r:id="rId23"/>
    <p:sldId id="278" r:id="rId24"/>
    <p:sldId id="279" r:id="rId25"/>
    <p:sldId id="281" r:id="rId26"/>
    <p:sldId id="282" r:id="rId27"/>
    <p:sldId id="283" r:id="rId28"/>
    <p:sldId id="284" r:id="rId29"/>
    <p:sldId id="285" r:id="rId30"/>
    <p:sldId id="286" r:id="rId31"/>
    <p:sldId id="287" r:id="rId3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DF4EA-AB4A-4632-A8AC-BAEBA3B86888}" type="datetimeFigureOut">
              <a:rPr lang="pt-BR" smtClean="0"/>
              <a:t>20/06/2019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3DDBF-9EE9-4AA9-A8FD-F626610A5C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0579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DF4EA-AB4A-4632-A8AC-BAEBA3B86888}" type="datetimeFigureOut">
              <a:rPr lang="pt-BR" smtClean="0"/>
              <a:t>20/06/2019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3DDBF-9EE9-4AA9-A8FD-F626610A5C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2004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DF4EA-AB4A-4632-A8AC-BAEBA3B86888}" type="datetimeFigureOut">
              <a:rPr lang="pt-BR" smtClean="0"/>
              <a:t>20/06/2019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3DDBF-9EE9-4AA9-A8FD-F626610A5C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3695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DF4EA-AB4A-4632-A8AC-BAEBA3B86888}" type="datetimeFigureOut">
              <a:rPr lang="pt-BR" smtClean="0"/>
              <a:t>20/06/2019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3DDBF-9EE9-4AA9-A8FD-F626610A5C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8074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DF4EA-AB4A-4632-A8AC-BAEBA3B86888}" type="datetimeFigureOut">
              <a:rPr lang="pt-BR" smtClean="0"/>
              <a:t>20/06/2019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3DDBF-9EE9-4AA9-A8FD-F626610A5C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1648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DF4EA-AB4A-4632-A8AC-BAEBA3B86888}" type="datetimeFigureOut">
              <a:rPr lang="pt-BR" smtClean="0"/>
              <a:t>20/06/2019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3DDBF-9EE9-4AA9-A8FD-F626610A5C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6246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DF4EA-AB4A-4632-A8AC-BAEBA3B86888}" type="datetimeFigureOut">
              <a:rPr lang="pt-BR" smtClean="0"/>
              <a:t>20/06/2019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3DDBF-9EE9-4AA9-A8FD-F626610A5C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9168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DF4EA-AB4A-4632-A8AC-BAEBA3B86888}" type="datetimeFigureOut">
              <a:rPr lang="pt-BR" smtClean="0"/>
              <a:t>20/06/2019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3DDBF-9EE9-4AA9-A8FD-F626610A5C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6468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DF4EA-AB4A-4632-A8AC-BAEBA3B86888}" type="datetimeFigureOut">
              <a:rPr lang="pt-BR" smtClean="0"/>
              <a:t>20/06/2019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3DDBF-9EE9-4AA9-A8FD-F626610A5C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7355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DF4EA-AB4A-4632-A8AC-BAEBA3B86888}" type="datetimeFigureOut">
              <a:rPr lang="pt-BR" smtClean="0"/>
              <a:t>20/06/2019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3DDBF-9EE9-4AA9-A8FD-F626610A5C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9427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DF4EA-AB4A-4632-A8AC-BAEBA3B86888}" type="datetimeFigureOut">
              <a:rPr lang="pt-BR" smtClean="0"/>
              <a:t>20/06/2019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3DDBF-9EE9-4AA9-A8FD-F626610A5C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4721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0DF4EA-AB4A-4632-A8AC-BAEBA3B86888}" type="datetimeFigureOut">
              <a:rPr lang="pt-BR" smtClean="0"/>
              <a:t>20/06/2019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3DDBF-9EE9-4AA9-A8FD-F626610A5C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0891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60612" y="75304"/>
            <a:ext cx="11331388" cy="6782696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pt-BR" dirty="0"/>
              <a:t>1ª classe Base : Sistema Operacional</a:t>
            </a: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22" y="745903"/>
            <a:ext cx="5058481" cy="380100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7995" y="444842"/>
            <a:ext cx="4796853" cy="6413157"/>
          </a:xfrm>
          <a:prstGeom prst="rect">
            <a:avLst/>
          </a:prstGeom>
        </p:spPr>
      </p:pic>
      <p:sp>
        <p:nvSpPr>
          <p:cNvPr id="8" name="Seta para a esquerda 7"/>
          <p:cNvSpPr/>
          <p:nvPr/>
        </p:nvSpPr>
        <p:spPr>
          <a:xfrm>
            <a:off x="2117124" y="2726725"/>
            <a:ext cx="617838" cy="19770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Seta para a direita 8"/>
          <p:cNvSpPr/>
          <p:nvPr/>
        </p:nvSpPr>
        <p:spPr>
          <a:xfrm>
            <a:off x="128660" y="4349200"/>
            <a:ext cx="304800" cy="1977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6911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60612" y="75304"/>
            <a:ext cx="11331388" cy="6782696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pt-BR" dirty="0" smtClean="0"/>
              <a:t>Construtores da 1ª classe </a:t>
            </a:r>
            <a:r>
              <a:rPr lang="pt-BR" dirty="0"/>
              <a:t>Base : Sistema Operacional</a:t>
            </a: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14" y="675278"/>
            <a:ext cx="10058400" cy="2690782"/>
          </a:xfrm>
          <a:prstGeom prst="rect">
            <a:avLst/>
          </a:prstGeom>
        </p:spPr>
      </p:pic>
      <p:sp>
        <p:nvSpPr>
          <p:cNvPr id="5" name="Seta para a esquerda 4"/>
          <p:cNvSpPr/>
          <p:nvPr/>
        </p:nvSpPr>
        <p:spPr>
          <a:xfrm rot="18900000">
            <a:off x="2273643" y="1408670"/>
            <a:ext cx="617838" cy="19770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Seta para a esquerda 5"/>
          <p:cNvSpPr/>
          <p:nvPr/>
        </p:nvSpPr>
        <p:spPr>
          <a:xfrm>
            <a:off x="4800795" y="2734961"/>
            <a:ext cx="617838" cy="19770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Seta para a esquerda 6"/>
          <p:cNvSpPr/>
          <p:nvPr/>
        </p:nvSpPr>
        <p:spPr>
          <a:xfrm rot="18900000">
            <a:off x="1985304" y="4155518"/>
            <a:ext cx="617838" cy="19770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63" y="4544995"/>
            <a:ext cx="10058400" cy="1761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969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60612" y="75304"/>
            <a:ext cx="11331388" cy="6782696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pt-BR" dirty="0"/>
              <a:t>Construtores </a:t>
            </a:r>
            <a:r>
              <a:rPr lang="pt-BR" dirty="0" smtClean="0"/>
              <a:t>da 1ª </a:t>
            </a:r>
            <a:r>
              <a:rPr lang="pt-BR" dirty="0"/>
              <a:t>Classe derivada de Sistema Operacional</a:t>
            </a: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796" y="1738277"/>
            <a:ext cx="10058400" cy="2166695"/>
          </a:xfrm>
          <a:prstGeom prst="rect">
            <a:avLst/>
          </a:prstGeom>
        </p:spPr>
      </p:pic>
      <p:sp>
        <p:nvSpPr>
          <p:cNvPr id="4" name="Seta para a esquerda 3"/>
          <p:cNvSpPr/>
          <p:nvPr/>
        </p:nvSpPr>
        <p:spPr>
          <a:xfrm rot="18900000">
            <a:off x="1598140" y="1482811"/>
            <a:ext cx="617838" cy="19770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Seta para a esquerda 4"/>
          <p:cNvSpPr/>
          <p:nvPr/>
        </p:nvSpPr>
        <p:spPr>
          <a:xfrm rot="18900000">
            <a:off x="1688758" y="2691744"/>
            <a:ext cx="617838" cy="19770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/>
          <p:cNvCxnSpPr/>
          <p:nvPr/>
        </p:nvCxnSpPr>
        <p:spPr>
          <a:xfrm flipH="1">
            <a:off x="2850292" y="2642538"/>
            <a:ext cx="1416908" cy="586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2401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60612" y="75304"/>
            <a:ext cx="11331388" cy="6782696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pt-BR" dirty="0"/>
              <a:t>Construtores da </a:t>
            </a:r>
            <a:r>
              <a:rPr lang="pt-BR" dirty="0" smtClean="0"/>
              <a:t>2ª </a:t>
            </a:r>
            <a:r>
              <a:rPr lang="pt-BR" dirty="0"/>
              <a:t>Classe derivada de Sistema Operacional</a:t>
            </a: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147" y="2120229"/>
            <a:ext cx="9335803" cy="1629002"/>
          </a:xfrm>
          <a:prstGeom prst="rect">
            <a:avLst/>
          </a:prstGeom>
        </p:spPr>
      </p:pic>
      <p:sp>
        <p:nvSpPr>
          <p:cNvPr id="4" name="Seta para a esquerda 3"/>
          <p:cNvSpPr/>
          <p:nvPr/>
        </p:nvSpPr>
        <p:spPr>
          <a:xfrm rot="18900000">
            <a:off x="1787610" y="1853512"/>
            <a:ext cx="617838" cy="19770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Seta para a esquerda 4"/>
          <p:cNvSpPr/>
          <p:nvPr/>
        </p:nvSpPr>
        <p:spPr>
          <a:xfrm>
            <a:off x="3011477" y="2934730"/>
            <a:ext cx="617838" cy="19348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92767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60612" y="75304"/>
            <a:ext cx="11331388" cy="6782696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pt-BR" dirty="0"/>
              <a:t>Construtores da 3</a:t>
            </a:r>
            <a:r>
              <a:rPr lang="pt-BR" dirty="0" smtClean="0"/>
              <a:t>ª </a:t>
            </a:r>
            <a:r>
              <a:rPr lang="pt-BR" dirty="0"/>
              <a:t>Classe derivada de Sistema Operacional</a:t>
            </a: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612" y="2028281"/>
            <a:ext cx="10058400" cy="2044460"/>
          </a:xfrm>
          <a:prstGeom prst="rect">
            <a:avLst/>
          </a:prstGeom>
        </p:spPr>
      </p:pic>
      <p:sp>
        <p:nvSpPr>
          <p:cNvPr id="4" name="Seta para a esquerda 3"/>
          <p:cNvSpPr/>
          <p:nvPr/>
        </p:nvSpPr>
        <p:spPr>
          <a:xfrm rot="18900000">
            <a:off x="1425145" y="1705233"/>
            <a:ext cx="617838" cy="19770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Seta para a esquerda 4"/>
          <p:cNvSpPr/>
          <p:nvPr/>
        </p:nvSpPr>
        <p:spPr>
          <a:xfrm>
            <a:off x="3126260" y="2951657"/>
            <a:ext cx="617838" cy="19770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50981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60612" y="75304"/>
            <a:ext cx="11331388" cy="6782696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pt-BR" dirty="0"/>
              <a:t>Construtores da </a:t>
            </a:r>
            <a:r>
              <a:rPr lang="pt-BR" dirty="0" smtClean="0"/>
              <a:t>1ª </a:t>
            </a:r>
            <a:r>
              <a:rPr lang="pt-BR" dirty="0"/>
              <a:t>Classe derivada de </a:t>
            </a:r>
            <a:r>
              <a:rPr lang="pt-BR" dirty="0" smtClean="0"/>
              <a:t>Linux</a:t>
            </a: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692" y="1525249"/>
            <a:ext cx="10058400" cy="1849906"/>
          </a:xfrm>
          <a:prstGeom prst="rect">
            <a:avLst/>
          </a:prstGeom>
        </p:spPr>
      </p:pic>
      <p:sp>
        <p:nvSpPr>
          <p:cNvPr id="4" name="Seta para a esquerda 3"/>
          <p:cNvSpPr/>
          <p:nvPr/>
        </p:nvSpPr>
        <p:spPr>
          <a:xfrm rot="18900000">
            <a:off x="1532237" y="1210963"/>
            <a:ext cx="617838" cy="19770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Seta para a esquerda 4"/>
          <p:cNvSpPr/>
          <p:nvPr/>
        </p:nvSpPr>
        <p:spPr>
          <a:xfrm rot="18900000">
            <a:off x="3377513" y="2199503"/>
            <a:ext cx="617838" cy="19770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63380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60612" y="75304"/>
            <a:ext cx="11331388" cy="6782696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pt-BR" dirty="0"/>
              <a:t>Construtores da </a:t>
            </a:r>
            <a:r>
              <a:rPr lang="pt-BR" dirty="0" smtClean="0"/>
              <a:t>2ª </a:t>
            </a:r>
            <a:r>
              <a:rPr lang="pt-BR" dirty="0"/>
              <a:t>Classe derivada de Linux</a:t>
            </a: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30" y="1768748"/>
            <a:ext cx="10058400" cy="1896684"/>
          </a:xfrm>
          <a:prstGeom prst="rect">
            <a:avLst/>
          </a:prstGeom>
        </p:spPr>
      </p:pic>
      <p:sp>
        <p:nvSpPr>
          <p:cNvPr id="4" name="Seta para a esquerda 3"/>
          <p:cNvSpPr/>
          <p:nvPr/>
        </p:nvSpPr>
        <p:spPr>
          <a:xfrm rot="18900000">
            <a:off x="1383955" y="1466336"/>
            <a:ext cx="617838" cy="19770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Seta para a esquerda 4"/>
          <p:cNvSpPr/>
          <p:nvPr/>
        </p:nvSpPr>
        <p:spPr>
          <a:xfrm rot="20801194">
            <a:off x="2949145" y="2693773"/>
            <a:ext cx="617838" cy="19770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67480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60612" y="75304"/>
            <a:ext cx="11331388" cy="6782696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pt-BR" dirty="0"/>
              <a:t>Construtores da </a:t>
            </a:r>
            <a:r>
              <a:rPr lang="pt-BR" dirty="0" smtClean="0"/>
              <a:t>3ª </a:t>
            </a:r>
            <a:r>
              <a:rPr lang="pt-BR" dirty="0"/>
              <a:t>Classe derivada de Linux</a:t>
            </a: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065" y="1952783"/>
            <a:ext cx="10058400" cy="1878466"/>
          </a:xfrm>
          <a:prstGeom prst="rect">
            <a:avLst/>
          </a:prstGeom>
        </p:spPr>
      </p:pic>
      <p:sp>
        <p:nvSpPr>
          <p:cNvPr id="4" name="Seta para a esquerda 3"/>
          <p:cNvSpPr/>
          <p:nvPr/>
        </p:nvSpPr>
        <p:spPr>
          <a:xfrm rot="18900000">
            <a:off x="1425145" y="1705233"/>
            <a:ext cx="617838" cy="19770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Seta para a esquerda 4"/>
          <p:cNvSpPr/>
          <p:nvPr/>
        </p:nvSpPr>
        <p:spPr>
          <a:xfrm>
            <a:off x="3052118" y="2925502"/>
            <a:ext cx="617838" cy="19770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74113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60612" y="75304"/>
            <a:ext cx="11331388" cy="6782696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pt-BR" dirty="0"/>
              <a:t>Construtores da </a:t>
            </a:r>
            <a:r>
              <a:rPr lang="pt-BR" dirty="0" smtClean="0"/>
              <a:t>2ª classe </a:t>
            </a:r>
            <a:r>
              <a:rPr lang="pt-BR" dirty="0"/>
              <a:t>Base : Sistema </a:t>
            </a:r>
            <a:r>
              <a:rPr lang="pt-BR" dirty="0" smtClean="0"/>
              <a:t>de Arquivos</a:t>
            </a:r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69" y="1504944"/>
            <a:ext cx="8945223" cy="1848108"/>
          </a:xfrm>
          <a:prstGeom prst="rect">
            <a:avLst/>
          </a:prstGeom>
        </p:spPr>
      </p:pic>
      <p:sp>
        <p:nvSpPr>
          <p:cNvPr id="8" name="Seta para a esquerda 7"/>
          <p:cNvSpPr/>
          <p:nvPr/>
        </p:nvSpPr>
        <p:spPr>
          <a:xfrm rot="18900000">
            <a:off x="1425145" y="1202725"/>
            <a:ext cx="617838" cy="19770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Seta para a esquerda 8"/>
          <p:cNvSpPr/>
          <p:nvPr/>
        </p:nvSpPr>
        <p:spPr>
          <a:xfrm>
            <a:off x="5511113" y="2504303"/>
            <a:ext cx="617838" cy="19770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96725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60612" y="75304"/>
            <a:ext cx="11331388" cy="6782696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pt-BR" dirty="0"/>
              <a:t>Construtores da 1ª Classe </a:t>
            </a:r>
            <a:r>
              <a:rPr lang="pt-BR" dirty="0" smtClean="0"/>
              <a:t>derivada de Sistema de Arquivos </a:t>
            </a: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937" y="1450343"/>
            <a:ext cx="9116697" cy="2276793"/>
          </a:xfrm>
          <a:prstGeom prst="rect">
            <a:avLst/>
          </a:prstGeom>
        </p:spPr>
      </p:pic>
      <p:sp>
        <p:nvSpPr>
          <p:cNvPr id="5" name="Seta para a esquerda 4"/>
          <p:cNvSpPr/>
          <p:nvPr/>
        </p:nvSpPr>
        <p:spPr>
          <a:xfrm rot="18900000">
            <a:off x="1861749" y="1153297"/>
            <a:ext cx="617838" cy="19770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Seta para a esquerda 5"/>
          <p:cNvSpPr/>
          <p:nvPr/>
        </p:nvSpPr>
        <p:spPr>
          <a:xfrm>
            <a:off x="3764691" y="2588739"/>
            <a:ext cx="617838" cy="19770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25154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60612" y="75304"/>
            <a:ext cx="11331388" cy="6782696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pt-BR" dirty="0"/>
              <a:t>Construtores da </a:t>
            </a:r>
            <a:r>
              <a:rPr lang="pt-BR" dirty="0" smtClean="0"/>
              <a:t>2ª </a:t>
            </a:r>
            <a:r>
              <a:rPr lang="pt-BR" dirty="0"/>
              <a:t>Classe derivada </a:t>
            </a:r>
            <a:r>
              <a:rPr lang="pt-BR" dirty="0" smtClean="0"/>
              <a:t>de Sistema </a:t>
            </a:r>
            <a:r>
              <a:rPr lang="pt-BR" dirty="0"/>
              <a:t>de Arquivos</a:t>
            </a: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13" y="1738161"/>
            <a:ext cx="9059539" cy="2162477"/>
          </a:xfrm>
          <a:prstGeom prst="rect">
            <a:avLst/>
          </a:prstGeom>
        </p:spPr>
      </p:pic>
      <p:sp>
        <p:nvSpPr>
          <p:cNvPr id="4" name="Seta para a esquerda 3"/>
          <p:cNvSpPr/>
          <p:nvPr/>
        </p:nvSpPr>
        <p:spPr>
          <a:xfrm rot="18900000">
            <a:off x="2006968" y="1491051"/>
            <a:ext cx="617838" cy="19770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Seta para a esquerda 4"/>
          <p:cNvSpPr/>
          <p:nvPr/>
        </p:nvSpPr>
        <p:spPr>
          <a:xfrm rot="20973725">
            <a:off x="3888259" y="2786449"/>
            <a:ext cx="617838" cy="19770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7176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60612" y="75304"/>
            <a:ext cx="11331388" cy="6782696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pt-BR" dirty="0" smtClean="0"/>
              <a:t>1ª Classe derivada de Sistema Operacional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101" y="875943"/>
            <a:ext cx="4991797" cy="5106113"/>
          </a:xfrm>
          <a:prstGeom prst="rect">
            <a:avLst/>
          </a:prstGeom>
        </p:spPr>
      </p:pic>
      <p:sp>
        <p:nvSpPr>
          <p:cNvPr id="5" name="Seta para a esquerda 4"/>
          <p:cNvSpPr/>
          <p:nvPr/>
        </p:nvSpPr>
        <p:spPr>
          <a:xfrm>
            <a:off x="7059826" y="1795849"/>
            <a:ext cx="617838" cy="19770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Seta para a direita 5"/>
          <p:cNvSpPr/>
          <p:nvPr/>
        </p:nvSpPr>
        <p:spPr>
          <a:xfrm>
            <a:off x="4033395" y="2932292"/>
            <a:ext cx="304800" cy="1977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545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60612" y="75304"/>
            <a:ext cx="11331388" cy="6782696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pt-BR" dirty="0"/>
              <a:t>Construtores da </a:t>
            </a:r>
            <a:r>
              <a:rPr lang="pt-BR" dirty="0" smtClean="0"/>
              <a:t>3ª </a:t>
            </a:r>
            <a:r>
              <a:rPr lang="pt-BR" dirty="0"/>
              <a:t>Classe derivada </a:t>
            </a:r>
            <a:r>
              <a:rPr lang="pt-BR" dirty="0" smtClean="0"/>
              <a:t>de Sistema </a:t>
            </a:r>
            <a:r>
              <a:rPr lang="pt-BR" dirty="0"/>
              <a:t>de Arquivos</a:t>
            </a: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599" y="2252498"/>
            <a:ext cx="8792802" cy="2353003"/>
          </a:xfrm>
          <a:prstGeom prst="rect">
            <a:avLst/>
          </a:prstGeom>
        </p:spPr>
      </p:pic>
      <p:sp>
        <p:nvSpPr>
          <p:cNvPr id="4" name="Seta para a esquerda 3"/>
          <p:cNvSpPr/>
          <p:nvPr/>
        </p:nvSpPr>
        <p:spPr>
          <a:xfrm rot="18900000">
            <a:off x="2232453" y="1865305"/>
            <a:ext cx="617838" cy="19770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Seta para a esquerda 4"/>
          <p:cNvSpPr/>
          <p:nvPr/>
        </p:nvSpPr>
        <p:spPr>
          <a:xfrm>
            <a:off x="4118920" y="3428999"/>
            <a:ext cx="617838" cy="19770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18737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60612" y="75304"/>
            <a:ext cx="11331388" cy="6782696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pt-BR" dirty="0" smtClean="0"/>
              <a:t>Sobrecarga de Operadores na Classe base Sistema Operacional</a:t>
            </a: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139" y="690760"/>
            <a:ext cx="10058400" cy="5890846"/>
          </a:xfrm>
          <a:prstGeom prst="rect">
            <a:avLst/>
          </a:prstGeom>
        </p:spPr>
      </p:pic>
      <p:sp>
        <p:nvSpPr>
          <p:cNvPr id="4" name="Seta para a esquerda 3"/>
          <p:cNvSpPr/>
          <p:nvPr/>
        </p:nvSpPr>
        <p:spPr>
          <a:xfrm rot="18756631">
            <a:off x="1795846" y="493052"/>
            <a:ext cx="617838" cy="19770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Seta para a esquerda 4"/>
          <p:cNvSpPr/>
          <p:nvPr/>
        </p:nvSpPr>
        <p:spPr>
          <a:xfrm rot="18900000">
            <a:off x="2232453" y="1865305"/>
            <a:ext cx="617838" cy="19770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Seta para a esquerda 5"/>
          <p:cNvSpPr/>
          <p:nvPr/>
        </p:nvSpPr>
        <p:spPr>
          <a:xfrm rot="18900000">
            <a:off x="2403166" y="3537328"/>
            <a:ext cx="617838" cy="19770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Seta para a esquerda 6"/>
          <p:cNvSpPr/>
          <p:nvPr/>
        </p:nvSpPr>
        <p:spPr>
          <a:xfrm rot="18900000">
            <a:off x="3554625" y="4497294"/>
            <a:ext cx="617838" cy="19770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64186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60612" y="75304"/>
            <a:ext cx="11331388" cy="6782696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pt-BR" dirty="0"/>
              <a:t>Sobrecarga de Operadores na Classe </a:t>
            </a:r>
            <a:r>
              <a:rPr lang="pt-BR" dirty="0" smtClean="0"/>
              <a:t>derivada Windows</a:t>
            </a: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1678" y="543696"/>
            <a:ext cx="6848644" cy="6314303"/>
          </a:xfrm>
          <a:prstGeom prst="rect">
            <a:avLst/>
          </a:prstGeom>
        </p:spPr>
      </p:pic>
      <p:sp>
        <p:nvSpPr>
          <p:cNvPr id="4" name="Seta para a esquerda 3"/>
          <p:cNvSpPr/>
          <p:nvPr/>
        </p:nvSpPr>
        <p:spPr>
          <a:xfrm rot="18900000">
            <a:off x="3682312" y="563726"/>
            <a:ext cx="617838" cy="19770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Seta para a esquerda 4"/>
          <p:cNvSpPr/>
          <p:nvPr/>
        </p:nvSpPr>
        <p:spPr>
          <a:xfrm rot="18900000">
            <a:off x="5321643" y="1659359"/>
            <a:ext cx="617838" cy="19770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Seta para a esquerda 5"/>
          <p:cNvSpPr/>
          <p:nvPr/>
        </p:nvSpPr>
        <p:spPr>
          <a:xfrm rot="18900000">
            <a:off x="4176584" y="3735295"/>
            <a:ext cx="617838" cy="19770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Seta para a esquerda 6"/>
          <p:cNvSpPr/>
          <p:nvPr/>
        </p:nvSpPr>
        <p:spPr>
          <a:xfrm rot="18900000">
            <a:off x="4176583" y="5695898"/>
            <a:ext cx="617838" cy="19770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11074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60612" y="75304"/>
            <a:ext cx="11331388" cy="6782696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pt-BR" dirty="0"/>
              <a:t>Sobrecarga de Operadores na Classe </a:t>
            </a:r>
            <a:r>
              <a:rPr lang="pt-BR" dirty="0" smtClean="0"/>
              <a:t>derivada Mac</a:t>
            </a: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764" y="593124"/>
            <a:ext cx="6478471" cy="6264876"/>
          </a:xfrm>
          <a:prstGeom prst="rect">
            <a:avLst/>
          </a:prstGeom>
        </p:spPr>
      </p:pic>
      <p:sp>
        <p:nvSpPr>
          <p:cNvPr id="4" name="Seta para a esquerda 3"/>
          <p:cNvSpPr/>
          <p:nvPr/>
        </p:nvSpPr>
        <p:spPr>
          <a:xfrm rot="18900000">
            <a:off x="3847068" y="571964"/>
            <a:ext cx="617838" cy="19770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Seta para a esquerda 4"/>
          <p:cNvSpPr/>
          <p:nvPr/>
        </p:nvSpPr>
        <p:spPr>
          <a:xfrm rot="18900000">
            <a:off x="4333100" y="1791163"/>
            <a:ext cx="617838" cy="19770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Seta para a esquerda 5"/>
          <p:cNvSpPr/>
          <p:nvPr/>
        </p:nvSpPr>
        <p:spPr>
          <a:xfrm rot="18900000">
            <a:off x="3847067" y="3809725"/>
            <a:ext cx="617838" cy="19770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Seta para a esquerda 6"/>
          <p:cNvSpPr/>
          <p:nvPr/>
        </p:nvSpPr>
        <p:spPr>
          <a:xfrm rot="18900000">
            <a:off x="3756420" y="5539947"/>
            <a:ext cx="617838" cy="19770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35871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60612" y="75304"/>
            <a:ext cx="11331388" cy="6782696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pt-BR" dirty="0"/>
              <a:t>Sobrecarga de Operadores na Classe </a:t>
            </a:r>
            <a:r>
              <a:rPr lang="pt-BR" dirty="0" smtClean="0"/>
              <a:t>derivada Linux</a:t>
            </a:r>
            <a:endParaRPr lang="pt-BR" dirty="0"/>
          </a:p>
          <a:p>
            <a:pPr marL="342900" indent="-342900">
              <a:buFont typeface="Wingdings" panose="05000000000000000000" pitchFamily="2" charset="2"/>
              <a:buChar char="v"/>
            </a:pP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5423" y="683740"/>
            <a:ext cx="6765823" cy="5968314"/>
          </a:xfrm>
          <a:prstGeom prst="rect">
            <a:avLst/>
          </a:prstGeom>
        </p:spPr>
      </p:pic>
      <p:sp>
        <p:nvSpPr>
          <p:cNvPr id="4" name="Seta para a esquerda 3"/>
          <p:cNvSpPr/>
          <p:nvPr/>
        </p:nvSpPr>
        <p:spPr>
          <a:xfrm rot="18900000">
            <a:off x="3632886" y="584885"/>
            <a:ext cx="617838" cy="19770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Seta para a esquerda 4"/>
          <p:cNvSpPr/>
          <p:nvPr/>
        </p:nvSpPr>
        <p:spPr>
          <a:xfrm rot="18900000">
            <a:off x="4621427" y="1700548"/>
            <a:ext cx="617838" cy="19770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Seta para a esquerda 5"/>
          <p:cNvSpPr/>
          <p:nvPr/>
        </p:nvSpPr>
        <p:spPr>
          <a:xfrm rot="18900000">
            <a:off x="3921226" y="3424873"/>
            <a:ext cx="617838" cy="19770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Seta para a esquerda 6"/>
          <p:cNvSpPr/>
          <p:nvPr/>
        </p:nvSpPr>
        <p:spPr>
          <a:xfrm rot="18900000">
            <a:off x="3921225" y="5267531"/>
            <a:ext cx="617838" cy="19770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/>
          <p:cNvCxnSpPr/>
          <p:nvPr/>
        </p:nvCxnSpPr>
        <p:spPr>
          <a:xfrm flipH="1">
            <a:off x="6623221" y="3912973"/>
            <a:ext cx="650789" cy="543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 flipH="1">
            <a:off x="6879874" y="2026520"/>
            <a:ext cx="650789" cy="543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 flipH="1">
            <a:off x="4230144" y="716746"/>
            <a:ext cx="650789" cy="543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70743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60612" y="75304"/>
            <a:ext cx="11331388" cy="6782696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pt-BR" dirty="0" smtClean="0"/>
              <a:t>Sobrecarga de Operadores na 1ª classe derivada da Classe Linux</a:t>
            </a: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3979" y="617838"/>
            <a:ext cx="7484042" cy="6240162"/>
          </a:xfrm>
          <a:prstGeom prst="rect">
            <a:avLst/>
          </a:prstGeom>
        </p:spPr>
      </p:pic>
      <p:sp>
        <p:nvSpPr>
          <p:cNvPr id="4" name="Seta para a esquerda 3"/>
          <p:cNvSpPr/>
          <p:nvPr/>
        </p:nvSpPr>
        <p:spPr>
          <a:xfrm rot="18900000">
            <a:off x="3542270" y="518985"/>
            <a:ext cx="617838" cy="19770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Seta para a esquerda 4"/>
          <p:cNvSpPr/>
          <p:nvPr/>
        </p:nvSpPr>
        <p:spPr>
          <a:xfrm rot="18900000">
            <a:off x="6936259" y="1655805"/>
            <a:ext cx="617838" cy="19770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Seta para a esquerda 5"/>
          <p:cNvSpPr/>
          <p:nvPr/>
        </p:nvSpPr>
        <p:spPr>
          <a:xfrm rot="18900000">
            <a:off x="4489621" y="3756453"/>
            <a:ext cx="617838" cy="19770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Seta para a esquerda 6"/>
          <p:cNvSpPr/>
          <p:nvPr/>
        </p:nvSpPr>
        <p:spPr>
          <a:xfrm rot="18900000">
            <a:off x="4489622" y="5684106"/>
            <a:ext cx="617838" cy="19770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29882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60612" y="75304"/>
            <a:ext cx="11331388" cy="6782696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pt-BR" dirty="0"/>
              <a:t>Sobrecarga de Operadores na </a:t>
            </a:r>
            <a:r>
              <a:rPr lang="pt-BR" dirty="0" smtClean="0"/>
              <a:t>2ª </a:t>
            </a:r>
            <a:r>
              <a:rPr lang="pt-BR" dirty="0"/>
              <a:t>classe derivada da Classe Linux</a:t>
            </a: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1967" y="560172"/>
            <a:ext cx="4928065" cy="6297827"/>
          </a:xfrm>
          <a:prstGeom prst="rect">
            <a:avLst/>
          </a:prstGeom>
        </p:spPr>
      </p:pic>
      <p:sp>
        <p:nvSpPr>
          <p:cNvPr id="4" name="Seta para a esquerda 3"/>
          <p:cNvSpPr/>
          <p:nvPr/>
        </p:nvSpPr>
        <p:spPr>
          <a:xfrm rot="18900000">
            <a:off x="4868562" y="543695"/>
            <a:ext cx="617838" cy="19770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Seta para a esquerda 4"/>
          <p:cNvSpPr/>
          <p:nvPr/>
        </p:nvSpPr>
        <p:spPr>
          <a:xfrm rot="18900000">
            <a:off x="5787080" y="1853512"/>
            <a:ext cx="617838" cy="19770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Seta para a esquerda 5"/>
          <p:cNvSpPr/>
          <p:nvPr/>
        </p:nvSpPr>
        <p:spPr>
          <a:xfrm rot="18900000">
            <a:off x="4761469" y="3898570"/>
            <a:ext cx="617838" cy="19770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Seta para a esquerda 6"/>
          <p:cNvSpPr/>
          <p:nvPr/>
        </p:nvSpPr>
        <p:spPr>
          <a:xfrm rot="18900000">
            <a:off x="4761470" y="5840625"/>
            <a:ext cx="617838" cy="19770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16812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60612" y="75304"/>
            <a:ext cx="11331388" cy="6782696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pt-BR" dirty="0"/>
              <a:t>Sobrecarga de Operadores na </a:t>
            </a:r>
            <a:r>
              <a:rPr lang="pt-BR" dirty="0" smtClean="0"/>
              <a:t>3ª </a:t>
            </a:r>
            <a:r>
              <a:rPr lang="pt-BR" dirty="0"/>
              <a:t>classe derivada da Classe Linux</a:t>
            </a: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140" y="691978"/>
            <a:ext cx="5067720" cy="6166022"/>
          </a:xfrm>
          <a:prstGeom prst="rect">
            <a:avLst/>
          </a:prstGeom>
        </p:spPr>
      </p:pic>
      <p:sp>
        <p:nvSpPr>
          <p:cNvPr id="4" name="Seta para a esquerda 3"/>
          <p:cNvSpPr/>
          <p:nvPr/>
        </p:nvSpPr>
        <p:spPr>
          <a:xfrm rot="18900000">
            <a:off x="4835610" y="593125"/>
            <a:ext cx="617838" cy="19770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Seta para a esquerda 4"/>
          <p:cNvSpPr/>
          <p:nvPr/>
        </p:nvSpPr>
        <p:spPr>
          <a:xfrm rot="18900000">
            <a:off x="5929048" y="1721708"/>
            <a:ext cx="617838" cy="19770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Seta para a esquerda 5"/>
          <p:cNvSpPr/>
          <p:nvPr/>
        </p:nvSpPr>
        <p:spPr>
          <a:xfrm rot="18900000">
            <a:off x="4810509" y="3820304"/>
            <a:ext cx="617838" cy="19770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Seta para a esquerda 6"/>
          <p:cNvSpPr/>
          <p:nvPr/>
        </p:nvSpPr>
        <p:spPr>
          <a:xfrm rot="18900000">
            <a:off x="4835611" y="5667631"/>
            <a:ext cx="617838" cy="19770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57803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60612" y="75304"/>
            <a:ext cx="11331388" cy="6782696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pt-BR" dirty="0"/>
              <a:t>Sobrecarga de Operadores na Classe base Sistema </a:t>
            </a:r>
            <a:r>
              <a:rPr lang="pt-BR" dirty="0" smtClean="0"/>
              <a:t>de Arquivos</a:t>
            </a: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18" y="964283"/>
            <a:ext cx="10058400" cy="5208547"/>
          </a:xfrm>
          <a:prstGeom prst="rect">
            <a:avLst/>
          </a:prstGeom>
        </p:spPr>
      </p:pic>
      <p:sp>
        <p:nvSpPr>
          <p:cNvPr id="4" name="Seta para a esquerda 3"/>
          <p:cNvSpPr/>
          <p:nvPr/>
        </p:nvSpPr>
        <p:spPr>
          <a:xfrm rot="18900000">
            <a:off x="1779371" y="782595"/>
            <a:ext cx="617838" cy="19770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Seta para a esquerda 4"/>
          <p:cNvSpPr/>
          <p:nvPr/>
        </p:nvSpPr>
        <p:spPr>
          <a:xfrm rot="18900000">
            <a:off x="2454888" y="2064586"/>
            <a:ext cx="617838" cy="19770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Seta para a esquerda 5"/>
          <p:cNvSpPr/>
          <p:nvPr/>
        </p:nvSpPr>
        <p:spPr>
          <a:xfrm rot="18900000">
            <a:off x="2537253" y="3469702"/>
            <a:ext cx="617838" cy="19770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Seta para a esquerda 6"/>
          <p:cNvSpPr/>
          <p:nvPr/>
        </p:nvSpPr>
        <p:spPr>
          <a:xfrm rot="18900000">
            <a:off x="3525793" y="4333104"/>
            <a:ext cx="617838" cy="19770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32820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60612" y="75304"/>
            <a:ext cx="11331388" cy="6782696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pt-BR" dirty="0"/>
              <a:t>Sobrecarga de Operadores na Classe </a:t>
            </a:r>
            <a:r>
              <a:rPr lang="pt-BR" dirty="0" smtClean="0"/>
              <a:t>derivada EXT3</a:t>
            </a: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6995" y="922638"/>
            <a:ext cx="6878010" cy="5926314"/>
          </a:xfrm>
          <a:prstGeom prst="rect">
            <a:avLst/>
          </a:prstGeom>
        </p:spPr>
      </p:pic>
      <p:sp>
        <p:nvSpPr>
          <p:cNvPr id="4" name="Seta para a esquerda 3"/>
          <p:cNvSpPr/>
          <p:nvPr/>
        </p:nvSpPr>
        <p:spPr>
          <a:xfrm rot="18900000">
            <a:off x="3838832" y="881450"/>
            <a:ext cx="617838" cy="19770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Seta para a esquerda 4"/>
          <p:cNvSpPr/>
          <p:nvPr/>
        </p:nvSpPr>
        <p:spPr>
          <a:xfrm rot="18900000">
            <a:off x="4712042" y="2026508"/>
            <a:ext cx="617838" cy="19770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Seta para a esquerda 5"/>
          <p:cNvSpPr/>
          <p:nvPr/>
        </p:nvSpPr>
        <p:spPr>
          <a:xfrm rot="18900000">
            <a:off x="3838831" y="3896497"/>
            <a:ext cx="617838" cy="19770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Seta para a esquerda 6"/>
          <p:cNvSpPr/>
          <p:nvPr/>
        </p:nvSpPr>
        <p:spPr>
          <a:xfrm rot="18900000">
            <a:off x="3995351" y="5733535"/>
            <a:ext cx="617838" cy="19770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0463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60612" y="75304"/>
            <a:ext cx="11331388" cy="6782696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pt-BR" dirty="0" smtClean="0"/>
              <a:t>2ª </a:t>
            </a:r>
            <a:r>
              <a:rPr lang="pt-BR" dirty="0"/>
              <a:t>Classe derivada de Sistema Operacional</a:t>
            </a: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3049" y="1009312"/>
            <a:ext cx="4305901" cy="4839375"/>
          </a:xfrm>
          <a:prstGeom prst="rect">
            <a:avLst/>
          </a:prstGeom>
        </p:spPr>
      </p:pic>
      <p:sp>
        <p:nvSpPr>
          <p:cNvPr id="4" name="Seta para a esquerda 3"/>
          <p:cNvSpPr/>
          <p:nvPr/>
        </p:nvSpPr>
        <p:spPr>
          <a:xfrm>
            <a:off x="6526306" y="1746422"/>
            <a:ext cx="617838" cy="19770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Seta para a direita 4"/>
          <p:cNvSpPr/>
          <p:nvPr/>
        </p:nvSpPr>
        <p:spPr>
          <a:xfrm>
            <a:off x="3790649" y="2874627"/>
            <a:ext cx="304800" cy="1977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14547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60612" y="75304"/>
            <a:ext cx="11331388" cy="6782696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pt-BR" dirty="0"/>
              <a:t>Sobrecarga de Operadores na Classe </a:t>
            </a:r>
            <a:r>
              <a:rPr lang="pt-BR" dirty="0" smtClean="0"/>
              <a:t>derivada FAT32</a:t>
            </a: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5968" y="856735"/>
            <a:ext cx="7440063" cy="5973164"/>
          </a:xfrm>
          <a:prstGeom prst="rect">
            <a:avLst/>
          </a:prstGeom>
        </p:spPr>
      </p:pic>
      <p:sp>
        <p:nvSpPr>
          <p:cNvPr id="4" name="Seta para a esquerda 3"/>
          <p:cNvSpPr/>
          <p:nvPr/>
        </p:nvSpPr>
        <p:spPr>
          <a:xfrm rot="18900000">
            <a:off x="3468129" y="757879"/>
            <a:ext cx="617838" cy="19770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Seta para a esquerda 4"/>
          <p:cNvSpPr/>
          <p:nvPr/>
        </p:nvSpPr>
        <p:spPr>
          <a:xfrm rot="18900000">
            <a:off x="4522572" y="1927655"/>
            <a:ext cx="617838" cy="19770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Seta para a esquerda 5"/>
          <p:cNvSpPr/>
          <p:nvPr/>
        </p:nvSpPr>
        <p:spPr>
          <a:xfrm rot="18900000">
            <a:off x="3830594" y="3822358"/>
            <a:ext cx="617838" cy="19770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Seta para a esquerda 6"/>
          <p:cNvSpPr/>
          <p:nvPr/>
        </p:nvSpPr>
        <p:spPr>
          <a:xfrm rot="18900000">
            <a:off x="3756468" y="5733536"/>
            <a:ext cx="617838" cy="19770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61774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60612" y="75304"/>
            <a:ext cx="11331388" cy="6782696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pt-BR" dirty="0"/>
              <a:t>Sobrecarga de Operadores na Classe </a:t>
            </a:r>
            <a:r>
              <a:rPr lang="pt-BR" dirty="0" smtClean="0"/>
              <a:t>derivada NTFS</a:t>
            </a: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047" y="856735"/>
            <a:ext cx="6839905" cy="5977928"/>
          </a:xfrm>
          <a:prstGeom prst="rect">
            <a:avLst/>
          </a:prstGeom>
        </p:spPr>
      </p:pic>
      <p:sp>
        <p:nvSpPr>
          <p:cNvPr id="4" name="Seta para a esquerda 3"/>
          <p:cNvSpPr/>
          <p:nvPr/>
        </p:nvSpPr>
        <p:spPr>
          <a:xfrm rot="18900000">
            <a:off x="4003589" y="734544"/>
            <a:ext cx="617838" cy="19770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Seta para a esquerda 4"/>
          <p:cNvSpPr/>
          <p:nvPr/>
        </p:nvSpPr>
        <p:spPr>
          <a:xfrm rot="18900000">
            <a:off x="4580268" y="1878227"/>
            <a:ext cx="617838" cy="19770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Seta para a esquerda 5"/>
          <p:cNvSpPr/>
          <p:nvPr/>
        </p:nvSpPr>
        <p:spPr>
          <a:xfrm rot="18900000">
            <a:off x="4003589" y="3746845"/>
            <a:ext cx="617838" cy="19770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Seta para a esquerda 6"/>
          <p:cNvSpPr/>
          <p:nvPr/>
        </p:nvSpPr>
        <p:spPr>
          <a:xfrm rot="18900000">
            <a:off x="3974801" y="5615461"/>
            <a:ext cx="617838" cy="19770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5142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60612" y="75304"/>
            <a:ext cx="11331388" cy="6782696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pt-BR" dirty="0" smtClean="0"/>
              <a:t>3ª </a:t>
            </a:r>
            <a:r>
              <a:rPr lang="pt-BR" dirty="0"/>
              <a:t>Classe derivada de Sistema Operacional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9181" y="677918"/>
            <a:ext cx="4753638" cy="5963482"/>
          </a:xfrm>
          <a:prstGeom prst="rect">
            <a:avLst/>
          </a:prstGeom>
        </p:spPr>
      </p:pic>
      <p:sp>
        <p:nvSpPr>
          <p:cNvPr id="5" name="Seta para a esquerda 4"/>
          <p:cNvSpPr/>
          <p:nvPr/>
        </p:nvSpPr>
        <p:spPr>
          <a:xfrm>
            <a:off x="7117491" y="1820563"/>
            <a:ext cx="617838" cy="19770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Seta para a direita 5"/>
          <p:cNvSpPr/>
          <p:nvPr/>
        </p:nvSpPr>
        <p:spPr>
          <a:xfrm>
            <a:off x="4115774" y="2874627"/>
            <a:ext cx="304800" cy="1977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4576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-86061" y="75304"/>
            <a:ext cx="12278061" cy="6782696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pt-BR" dirty="0" smtClean="0"/>
              <a:t> 3 Heranças </a:t>
            </a:r>
            <a:r>
              <a:rPr lang="pt-BR" dirty="0"/>
              <a:t>de 3 níveis</a:t>
            </a: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9722" y="567078"/>
            <a:ext cx="2553055" cy="76267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059" y="2706037"/>
            <a:ext cx="2791215" cy="72804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9721" y="2625787"/>
            <a:ext cx="2553056" cy="80829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9487" y="2609204"/>
            <a:ext cx="2741604" cy="824873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5023" y="4618934"/>
            <a:ext cx="2864976" cy="1016640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0746" y="4618934"/>
            <a:ext cx="2743200" cy="1016640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059" y="4618934"/>
            <a:ext cx="3167480" cy="1016640"/>
          </a:xfrm>
          <a:prstGeom prst="rect">
            <a:avLst/>
          </a:prstGeom>
        </p:spPr>
      </p:pic>
      <p:sp>
        <p:nvSpPr>
          <p:cNvPr id="14" name="Seta para cima 13"/>
          <p:cNvSpPr/>
          <p:nvPr/>
        </p:nvSpPr>
        <p:spPr>
          <a:xfrm rot="3117458">
            <a:off x="3037930" y="2573085"/>
            <a:ext cx="214184" cy="304297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Seta para cima 15"/>
          <p:cNvSpPr/>
          <p:nvPr/>
        </p:nvSpPr>
        <p:spPr>
          <a:xfrm rot="17638602">
            <a:off x="8567833" y="2216148"/>
            <a:ext cx="214184" cy="332882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Seta para cima 16"/>
          <p:cNvSpPr/>
          <p:nvPr/>
        </p:nvSpPr>
        <p:spPr>
          <a:xfrm>
            <a:off x="5684109" y="3591697"/>
            <a:ext cx="313038" cy="70021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Seta para cima 17"/>
          <p:cNvSpPr/>
          <p:nvPr/>
        </p:nvSpPr>
        <p:spPr>
          <a:xfrm>
            <a:off x="5659730" y="1590852"/>
            <a:ext cx="313038" cy="70021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9031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60612" y="75304"/>
            <a:ext cx="11331388" cy="6782696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pt-BR" dirty="0" smtClean="0"/>
              <a:t>2ª </a:t>
            </a:r>
            <a:r>
              <a:rPr lang="pt-BR" dirty="0"/>
              <a:t>classe Base : Sistema </a:t>
            </a:r>
            <a:r>
              <a:rPr lang="pt-BR" dirty="0" smtClean="0"/>
              <a:t>de arquivos</a:t>
            </a:r>
            <a:endParaRPr lang="pt-BR" dirty="0"/>
          </a:p>
          <a:p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1240" y="510745"/>
            <a:ext cx="4278860" cy="6198973"/>
          </a:xfrm>
          <a:prstGeom prst="rect">
            <a:avLst/>
          </a:prstGeom>
        </p:spPr>
      </p:pic>
      <p:sp>
        <p:nvSpPr>
          <p:cNvPr id="4" name="Seta para a esquerda 3"/>
          <p:cNvSpPr/>
          <p:nvPr/>
        </p:nvSpPr>
        <p:spPr>
          <a:xfrm>
            <a:off x="5671751" y="2166551"/>
            <a:ext cx="617838" cy="19770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Seta para a direita 4"/>
          <p:cNvSpPr/>
          <p:nvPr/>
        </p:nvSpPr>
        <p:spPr>
          <a:xfrm>
            <a:off x="4082822" y="2915816"/>
            <a:ext cx="304800" cy="1977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7823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60612" y="75304"/>
            <a:ext cx="11331388" cy="6782696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pt-BR" dirty="0" smtClean="0"/>
              <a:t>1ª </a:t>
            </a:r>
            <a:r>
              <a:rPr lang="pt-BR" dirty="0"/>
              <a:t>Classe derivada de Sistema </a:t>
            </a:r>
            <a:r>
              <a:rPr lang="pt-BR" dirty="0" smtClean="0"/>
              <a:t>de Arquivos</a:t>
            </a: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5391" y="890233"/>
            <a:ext cx="4601217" cy="5077534"/>
          </a:xfrm>
          <a:prstGeom prst="rect">
            <a:avLst/>
          </a:prstGeom>
        </p:spPr>
      </p:pic>
      <p:sp>
        <p:nvSpPr>
          <p:cNvPr id="4" name="Seta para a esquerda 3"/>
          <p:cNvSpPr/>
          <p:nvPr/>
        </p:nvSpPr>
        <p:spPr>
          <a:xfrm>
            <a:off x="7043351" y="1853514"/>
            <a:ext cx="617838" cy="19770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Seta para a direita 4"/>
          <p:cNvSpPr/>
          <p:nvPr/>
        </p:nvSpPr>
        <p:spPr>
          <a:xfrm>
            <a:off x="4206390" y="2965243"/>
            <a:ext cx="304800" cy="1977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222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60612" y="75304"/>
            <a:ext cx="11331388" cy="6782696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pt-BR" dirty="0" smtClean="0"/>
              <a:t>2ª </a:t>
            </a:r>
            <a:r>
              <a:rPr lang="pt-BR" dirty="0"/>
              <a:t>Classe derivada de Sistema de Arquivos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3944" y="990259"/>
            <a:ext cx="4744112" cy="4877481"/>
          </a:xfrm>
          <a:prstGeom prst="rect">
            <a:avLst/>
          </a:prstGeom>
        </p:spPr>
      </p:pic>
      <p:sp>
        <p:nvSpPr>
          <p:cNvPr id="5" name="Seta para a esquerda 4"/>
          <p:cNvSpPr/>
          <p:nvPr/>
        </p:nvSpPr>
        <p:spPr>
          <a:xfrm>
            <a:off x="7018637" y="1968844"/>
            <a:ext cx="617838" cy="19770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Seta para a direita 5"/>
          <p:cNvSpPr/>
          <p:nvPr/>
        </p:nvSpPr>
        <p:spPr>
          <a:xfrm>
            <a:off x="4206389" y="3072335"/>
            <a:ext cx="304800" cy="1977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325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60612" y="75304"/>
            <a:ext cx="11331388" cy="6782696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pt-BR" dirty="0" smtClean="0"/>
              <a:t>3ª </a:t>
            </a:r>
            <a:r>
              <a:rPr lang="pt-BR" dirty="0"/>
              <a:t>Classe derivada de Sistema de Arquivos</a:t>
            </a: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0628" y="1075996"/>
            <a:ext cx="4610743" cy="4706007"/>
          </a:xfrm>
          <a:prstGeom prst="rect">
            <a:avLst/>
          </a:prstGeom>
        </p:spPr>
      </p:pic>
      <p:sp>
        <p:nvSpPr>
          <p:cNvPr id="5" name="Seta para a esquerda 4"/>
          <p:cNvSpPr/>
          <p:nvPr/>
        </p:nvSpPr>
        <p:spPr>
          <a:xfrm>
            <a:off x="6977448" y="2059460"/>
            <a:ext cx="617838" cy="19770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Seta para a direita 5"/>
          <p:cNvSpPr/>
          <p:nvPr/>
        </p:nvSpPr>
        <p:spPr>
          <a:xfrm>
            <a:off x="4247579" y="3113524"/>
            <a:ext cx="304800" cy="1977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41273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</TotalTime>
  <Words>236</Words>
  <Application>Microsoft Office PowerPoint</Application>
  <PresentationFormat>Widescreen</PresentationFormat>
  <Paragraphs>31</Paragraphs>
  <Slides>31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Proeg</dc:creator>
  <cp:lastModifiedBy>Usuário do Windows</cp:lastModifiedBy>
  <cp:revision>70</cp:revision>
  <dcterms:created xsi:type="dcterms:W3CDTF">2019-06-17T12:32:07Z</dcterms:created>
  <dcterms:modified xsi:type="dcterms:W3CDTF">2019-06-20T18:29:53Z</dcterms:modified>
</cp:coreProperties>
</file>