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9" r:id="rId3"/>
    <p:sldId id="270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1818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4A66-B978-4EAE-BDA9-5473125C0D26}" type="datetimeFigureOut">
              <a:rPr lang="es-MX" smtClean="0"/>
              <a:t>23/11/15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943-929A-4364-B5E2-DC06A57860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012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4A66-B978-4EAE-BDA9-5473125C0D26}" type="datetimeFigureOut">
              <a:rPr lang="es-MX" smtClean="0"/>
              <a:t>23/11/15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943-929A-4364-B5E2-DC06A57860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33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4A66-B978-4EAE-BDA9-5473125C0D26}" type="datetimeFigureOut">
              <a:rPr lang="es-MX" smtClean="0"/>
              <a:t>23/11/15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943-929A-4364-B5E2-DC06A57860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782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4A66-B978-4EAE-BDA9-5473125C0D26}" type="datetimeFigureOut">
              <a:rPr lang="es-MX" smtClean="0"/>
              <a:t>23/11/15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943-929A-4364-B5E2-DC06A57860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957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4A66-B978-4EAE-BDA9-5473125C0D26}" type="datetimeFigureOut">
              <a:rPr lang="es-MX" smtClean="0"/>
              <a:t>23/11/15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943-929A-4364-B5E2-DC06A57860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337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4A66-B978-4EAE-BDA9-5473125C0D26}" type="datetimeFigureOut">
              <a:rPr lang="es-MX" smtClean="0"/>
              <a:t>23/11/15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943-929A-4364-B5E2-DC06A57860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813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4A66-B978-4EAE-BDA9-5473125C0D26}" type="datetimeFigureOut">
              <a:rPr lang="es-MX" smtClean="0"/>
              <a:t>23/11/15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943-929A-4364-B5E2-DC06A57860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903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4A66-B978-4EAE-BDA9-5473125C0D26}" type="datetimeFigureOut">
              <a:rPr lang="es-MX" smtClean="0"/>
              <a:t>23/11/15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943-929A-4364-B5E2-DC06A57860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131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4A66-B978-4EAE-BDA9-5473125C0D26}" type="datetimeFigureOut">
              <a:rPr lang="es-MX" smtClean="0"/>
              <a:t>23/11/15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943-929A-4364-B5E2-DC06A57860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999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4A66-B978-4EAE-BDA9-5473125C0D26}" type="datetimeFigureOut">
              <a:rPr lang="es-MX" smtClean="0"/>
              <a:t>23/11/15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943-929A-4364-B5E2-DC06A57860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427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4A66-B978-4EAE-BDA9-5473125C0D26}" type="datetimeFigureOut">
              <a:rPr lang="es-MX" smtClean="0"/>
              <a:t>23/11/15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943-929A-4364-B5E2-DC06A57860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138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94A66-B978-4EAE-BDA9-5473125C0D26}" type="datetimeFigureOut">
              <a:rPr lang="es-MX" smtClean="0"/>
              <a:t>23/11/15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A1943-929A-4364-B5E2-DC06A57860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280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11560" y="1795463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</a:t>
            </a:r>
            <a:endParaRPr lang="es-MX" sz="3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11560" y="6084004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Preparado por Revenue Management		     </a:t>
            </a:r>
            <a:r>
              <a:rPr lang="es-MX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es-MX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mm de </a:t>
            </a:r>
            <a:r>
              <a:rPr lang="es-MX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aaa</a:t>
            </a:r>
            <a:endParaRPr lang="es-MX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endParaRPr lang="es-MX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 CuadroTexto"/>
          <p:cNvSpPr txBox="1">
            <a:spLocks noChangeArrowheads="1"/>
          </p:cNvSpPr>
          <p:nvPr/>
        </p:nvSpPr>
        <p:spPr bwMode="auto">
          <a:xfrm>
            <a:off x="611560" y="548680"/>
            <a:ext cx="20162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MX" dirty="0" smtClean="0">
                <a:solidFill>
                  <a:schemeClr val="tx2"/>
                </a:solidFill>
                <a:latin typeface="Arial" charset="0"/>
              </a:rPr>
              <a:t>CONFIDENCIAL</a:t>
            </a:r>
            <a:endParaRPr lang="es-MX" dirty="0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49" y="4199142"/>
            <a:ext cx="4000357" cy="1102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967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-4109" y="72008"/>
            <a:ext cx="9144000" cy="908720"/>
          </a:xfrm>
        </p:spPr>
        <p:txBody>
          <a:bodyPr anchor="t">
            <a:normAutofit/>
          </a:bodyPr>
          <a:lstStyle/>
          <a:p>
            <a:pPr algn="l"/>
            <a:r>
              <a:rPr lang="es-MX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Título/Descripción de la diapositiva</a:t>
            </a:r>
            <a:endParaRPr lang="es-MX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66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-4109" y="0"/>
            <a:ext cx="9144000" cy="764704"/>
          </a:xfrm>
        </p:spPr>
        <p:txBody>
          <a:bodyPr anchor="t">
            <a:normAutofit/>
          </a:bodyPr>
          <a:lstStyle/>
          <a:p>
            <a:pPr algn="l"/>
            <a:r>
              <a:rPr lang="es-MX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Título/Descripción de las conclusiones</a:t>
            </a:r>
            <a:endParaRPr lang="es-MX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Esquina doblada"/>
          <p:cNvSpPr/>
          <p:nvPr/>
        </p:nvSpPr>
        <p:spPr>
          <a:xfrm>
            <a:off x="94588" y="908720"/>
            <a:ext cx="8951004" cy="5400600"/>
          </a:xfrm>
          <a:prstGeom prst="foldedCorner">
            <a:avLst>
              <a:gd name="adj" fmla="val 11023"/>
            </a:avLst>
          </a:prstGeom>
          <a:ln>
            <a:solidFill>
              <a:srgbClr val="1F497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0" tIns="324000" rIns="360000" rtlCol="0" anchor="ctr"/>
          <a:lstStyle/>
          <a:p>
            <a:pPr algn="just"/>
            <a:r>
              <a:rPr lang="es-MX" sz="2000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51222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25247</TotalTime>
  <Words>15</Words>
  <Application>Microsoft Office PowerPoint</Application>
  <PresentationFormat>Presentación en pantalla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Título/Descripción de la diapositiva</vt:lpstr>
      <vt:lpstr>Título/Descripción de las conclusiones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 para armar la tarifa de paquete</dc:title>
  <dc:creator>BMXDDT002268</dc:creator>
  <cp:lastModifiedBy>Felipe Gerard valdes</cp:lastModifiedBy>
  <cp:revision>121</cp:revision>
  <dcterms:created xsi:type="dcterms:W3CDTF">2014-12-10T17:48:12Z</dcterms:created>
  <dcterms:modified xsi:type="dcterms:W3CDTF">2015-11-23T14:51:40Z</dcterms:modified>
</cp:coreProperties>
</file>