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11640" y="1795320"/>
            <a:ext cx="80640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  <a:ea typeface="DejaVu Sans"/>
              </a:rPr>
              <a:t>Sistema de Recomendación de Hoteles Similares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11640" y="6084000"/>
            <a:ext cx="8208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Preparado por Revenue Management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     8 de junio de 2015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Felipe Gerard V.</a:t>
            </a:r>
            <a:endParaRPr/>
          </a:p>
        </p:txBody>
      </p:sp>
      <p:pic>
        <p:nvPicPr>
          <p:cNvPr id="74" name="5 Imagen" descr=""/>
          <p:cNvPicPr/>
          <p:nvPr/>
        </p:nvPicPr>
        <p:blipFill>
          <a:blip r:embed="rId1"/>
          <a:stretch/>
        </p:blipFill>
        <p:spPr>
          <a:xfrm>
            <a:off x="611640" y="3819600"/>
            <a:ext cx="3033720" cy="97704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611640" y="548640"/>
            <a:ext cx="201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CONFIDENCIAL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3960" y="125640"/>
            <a:ext cx="91432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f497d"/>
                </a:solidFill>
                <a:latin typeface="Arial"/>
              </a:rPr>
              <a:t>Descripción del problema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95640" y="1016640"/>
            <a:ext cx="8280360" cy="53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  <a:buFont typeface="StarSymbol"/>
              <a:buChar char="l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Objetivo:</a:t>
            </a: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 Encontrar hoteles similares a uno seleccionado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l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¿Cómo se hace hoy?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Se hizo una clasificación básica basada en estrellas y destinos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l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l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Idea:</a:t>
            </a: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 Crear un sistema que sugiera hoteles con características similares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Utilizar un criterio más amplio:</a:t>
            </a:r>
            <a:endParaRPr/>
          </a:p>
          <a:p>
            <a:pPr lvl="2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Servicios</a:t>
            </a:r>
            <a:endParaRPr/>
          </a:p>
          <a:p>
            <a:pPr lvl="2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Tipo de destino</a:t>
            </a:r>
            <a:endParaRPr/>
          </a:p>
          <a:p>
            <a:pPr lvl="2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Estilo del hotel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3960" y="125640"/>
            <a:ext cx="91432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61080" y="1051560"/>
            <a:ext cx="8280360" cy="53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lvl="1" algn="just">
              <a:lnSpc>
                <a:spcPct val="150000"/>
              </a:lnSpc>
              <a:buFont typeface="StarSymbol"/>
              <a:buAutoNum type="arabicParenR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Caracterizar los hoteles</a:t>
            </a:r>
            <a:endParaRPr/>
          </a:p>
          <a:p>
            <a:pPr lvl="1" algn="just">
              <a:lnSpc>
                <a:spcPct val="150000"/>
              </a:lnSpc>
              <a:buFont typeface="StarSymbol"/>
              <a:buAutoNum type="arabicParenR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Definir una métrica (similitud) entre ellos</a:t>
            </a:r>
            <a:endParaRPr/>
          </a:p>
          <a:p>
            <a:pPr lvl="1" algn="just">
              <a:lnSpc>
                <a:spcPct val="150000"/>
              </a:lnSpc>
              <a:buFont typeface="StarSymbol"/>
              <a:buAutoNum type="arabicParenR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Calcular la similitud de cada hotel vs los demás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3960" y="125640"/>
            <a:ext cx="91432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95640" y="692640"/>
            <a:ext cx="8280360" cy="53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Caracterización de los hoteles: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Ver el conjunto de las características disponibles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Generar un vector binario por hotel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Por ejemplo: ¿Tiene o no tiene acceso al mar?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Es parte crucial del proyecto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Similitud entre hoteles: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Al menos dos opciones: Jaccard y distancia coseno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Hay que diseñar las características teniendo en cuenta la métrica que se usará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3960" y="125640"/>
            <a:ext cx="91432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95640" y="692640"/>
            <a:ext cx="8280360" cy="53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Reto técnico: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Hay ~130,000 hoteles ==&gt; la matriz de similaridades sería de ~30GB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Es poco práctico hacerlo de la manera obvia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Clusters de hoteles: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Generar clusters usando LSH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Se evita comparar a todos los candidatos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Mucho más rápido después del procesamiento inicial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Pequeña pérdida de precisión (medible y controlable)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Se puede resolver esta pérdida ya con los grupos creados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3960" y="125640"/>
            <a:ext cx="914328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95640" y="692640"/>
            <a:ext cx="8280360" cy="53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Calcular similitudes dentro de cada cluster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Filtrar primero por cluster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Luego calcular similitudes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Queries: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Elegir un hotel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Regresar los hoteles de su cluster con mayor grado de similaridad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  <a:ea typeface="DejaVu Sans"/>
              </a:rPr>
              <a:t>Posibles extensiones: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Incluir descuentos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  <a:ea typeface="DejaVu Sans"/>
              </a:rPr>
              <a:t>Otros criterios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Application>LibreOffice/4.4.3.2$MacOSX_X86_64 LibreOffice_project/88805f81e9fe61362df02b9941de8e38a9b5fd16</Application>
  <Paragraphs>70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2014-12-10T17:48:12Z</dcterms:created>
  <dc:creator>BMXDDT002268</dc:creator>
  <dc:language>en-US</dc:language>
  <cp:lastModifiedBy>felipe gerard</cp:lastModifiedBy>
  <dcterms:modified xsi:type="dcterms:W3CDTF">2015-06-05T19:05:35Z</dcterms:modified>
  <cp:revision>154</cp:revision>
  <dc:title>Proceso para armar la tarifa de paquete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