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6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4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8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9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6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2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1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7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0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3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5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C4A1-2F21-420E-B86C-F4BD3EC5BBF9}" type="datetimeFigureOut">
              <a:rPr lang="es-MX" smtClean="0"/>
              <a:t>13/07/15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D96-CC56-4D31-A938-3DF9174649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"/>
          <a:stretch/>
        </p:blipFill>
        <p:spPr bwMode="auto">
          <a:xfrm>
            <a:off x="6948264" y="3306872"/>
            <a:ext cx="2123728" cy="32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53" y="0"/>
            <a:ext cx="2138139" cy="32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44800" y="147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44800" y="147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46958"/>
              </p:ext>
            </p:extLst>
          </p:nvPr>
        </p:nvGraphicFramePr>
        <p:xfrm>
          <a:off x="-1690" y="3620531"/>
          <a:ext cx="6071400" cy="315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102"/>
                <a:gridCol w="2098504"/>
                <a:gridCol w="1113769"/>
                <a:gridCol w="1466916"/>
                <a:gridCol w="1005109"/>
              </a:tblGrid>
              <a:tr h="240517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Recomendación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Distancia (km)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Precio (USD)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Estrellas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3902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Presidente </a:t>
                      </a:r>
                      <a:r>
                        <a:rPr lang="es-MX" sz="1200" b="1" u="none" strike="noStrike" err="1">
                          <a:effectLst/>
                        </a:rPr>
                        <a:t>InterContinental</a:t>
                      </a:r>
                      <a:r>
                        <a:rPr lang="es-MX" sz="1200" b="1" u="none" strike="noStrike">
                          <a:effectLst/>
                        </a:rPr>
                        <a:t> Ciudad de </a:t>
                      </a:r>
                      <a:r>
                        <a:rPr lang="es-MX" sz="1200" b="1" u="none" strike="noStrike" err="1">
                          <a:effectLst/>
                        </a:rPr>
                        <a:t>Mexico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184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902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2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err="1">
                          <a:effectLst/>
                        </a:rPr>
                        <a:t>Radisson</a:t>
                      </a:r>
                      <a:r>
                        <a:rPr lang="es-MX" sz="1200" u="none" strike="noStrike">
                          <a:effectLst/>
                        </a:rPr>
                        <a:t> Hotel </a:t>
                      </a:r>
                      <a:r>
                        <a:rPr lang="es-MX" sz="1200" u="none" strike="noStrike" err="1">
                          <a:effectLst/>
                        </a:rPr>
                        <a:t>Flamingos</a:t>
                      </a:r>
                      <a:r>
                        <a:rPr lang="es-MX" sz="1200" u="none" strike="noStrike">
                          <a:effectLst/>
                        </a:rPr>
                        <a:t> Cd. De </a:t>
                      </a:r>
                      <a:r>
                        <a:rPr lang="es-MX" sz="1200" u="none" strike="noStrike" err="1">
                          <a:effectLst/>
                        </a:rPr>
                        <a:t>Mexico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96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7342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3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 err="1">
                          <a:effectLst/>
                        </a:rPr>
                        <a:t>Marriott</a:t>
                      </a:r>
                      <a:r>
                        <a:rPr lang="es-MX" sz="1200" u="none" strike="noStrike">
                          <a:effectLst/>
                        </a:rPr>
                        <a:t> Reforma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3.1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169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902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4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Grand Fiesta Americana Chapultepec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7342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5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Marquis Reforma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197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60133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6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Camino Real Polanco </a:t>
                      </a:r>
                      <a:r>
                        <a:rPr lang="es-MX" sz="1200" u="none" strike="noStrike" err="1">
                          <a:effectLst/>
                        </a:rPr>
                        <a:t>Mexico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60133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7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Galeria Plaza Reforma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103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902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8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Sheraton Maria Isabel Hotel and Towers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162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60133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9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Hotel Geneve Ciudad de Mexico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3.1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107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7342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10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Hotel del Prado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73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08103" cy="36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851920" y="2852936"/>
            <a:ext cx="2808312" cy="453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Está en el aeropuerto</a:t>
            </a:r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3834206" y="3501009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Santa Fe</a:t>
            </a:r>
            <a:endParaRPr lang="es-MX"/>
          </a:p>
        </p:txBody>
      </p:sp>
      <p:sp>
        <p:nvSpPr>
          <p:cNvPr id="17" name="16 Rectángulo"/>
          <p:cNvSpPr/>
          <p:nvPr/>
        </p:nvSpPr>
        <p:spPr>
          <a:xfrm>
            <a:off x="3983158" y="5157192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Bosques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57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1" r="4714"/>
          <a:stretch/>
        </p:blipFill>
        <p:spPr bwMode="auto">
          <a:xfrm>
            <a:off x="6518431" y="160461"/>
            <a:ext cx="2473169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" y="0"/>
            <a:ext cx="6546219" cy="445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1138" y="159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92764"/>
              </p:ext>
            </p:extLst>
          </p:nvPr>
        </p:nvGraphicFramePr>
        <p:xfrm>
          <a:off x="-20893" y="3429000"/>
          <a:ext cx="6574750" cy="3431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421"/>
                <a:gridCol w="2285479"/>
                <a:gridCol w="1314950"/>
                <a:gridCol w="1314950"/>
                <a:gridCol w="1314950"/>
              </a:tblGrid>
              <a:tr h="1890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Recomendación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Distancia (km)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Precio (USD)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Estrellas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Cozumel Palace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388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2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Playacar Palace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17.9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447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3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El Cid La Ceiba Beach Hotel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8.8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145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4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Sandos Playacar Beach Resort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17.7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255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2025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5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Secrets Aura Cozumel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16.7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272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6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El </a:t>
                      </a:r>
                      <a:r>
                        <a:rPr lang="es-MX" sz="1200" u="none" strike="noStrike" smtClean="0">
                          <a:effectLst/>
                        </a:rPr>
                        <a:t>Cozumeleño </a:t>
                      </a:r>
                      <a:r>
                        <a:rPr lang="es-MX" sz="1200" u="none" strike="noStrike">
                          <a:effectLst/>
                        </a:rPr>
                        <a:t>Beach Resort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6.3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163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6075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7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Sandos Riviera Select Club Adults Only All Inclusive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17.7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234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30375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8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Hotel Cozumel and Resort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0.6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114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2025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9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The Reef Playacar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17.9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187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10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8909" marR="8909" marT="890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The Explorean Cozumel All Inclusive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6.3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466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8909" marR="8909" marT="8909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3710119" y="1590675"/>
            <a:ext cx="2808312" cy="453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No es all inclusive</a:t>
            </a:r>
          </a:p>
        </p:txBody>
      </p:sp>
    </p:spTree>
    <p:extLst>
      <p:ext uri="{BB962C8B-B14F-4D97-AF65-F5344CB8AC3E}">
        <p14:creationId xmlns:p14="http://schemas.microsoft.com/office/powerpoint/2010/main" val="37571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70068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8763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62099"/>
              </p:ext>
            </p:extLst>
          </p:nvPr>
        </p:nvGraphicFramePr>
        <p:xfrm>
          <a:off x="-31643" y="2587588"/>
          <a:ext cx="6218920" cy="4270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784"/>
                <a:gridCol w="1243784"/>
                <a:gridCol w="1243784"/>
                <a:gridCol w="1243784"/>
                <a:gridCol w="1243784"/>
              </a:tblGrid>
              <a:tr h="143254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 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Recomendación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Distancia (km)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Precio (USD)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Estrellas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</a:tr>
              <a:tr h="230229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Iberostar Cancun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317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230229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2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Barcelo Tucancun Beach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231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383715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3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Fiesta Americana Condesa Cancun All Inclusive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360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30697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4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The Royal Sands Resort and Spa All Inclusive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326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30697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5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Great Parnassus Resort and Spa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0.2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253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230229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6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Beach Palace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465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460458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7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Hard Rock Hotel Cancun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478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383715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8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GR Caribe by Solaris Deluxe All Inclusive Resort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2.2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251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230229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9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The Westin Resort and Spa Cancun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3.5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155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  <a:tr h="306972"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u="none" strike="noStrike">
                          <a:effectLst/>
                        </a:rPr>
                        <a:t>10</a:t>
                      </a:r>
                      <a:endParaRPr lang="es-MX" sz="1200" b="1" i="0" u="none" strike="noStrike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7207" marR="7207" marT="720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Grand Oasis Cancun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1.2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217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4.5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7207" marR="7207" marT="7207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6547793" y="1"/>
            <a:ext cx="2221799" cy="6741367"/>
            <a:chOff x="6094413" y="15958"/>
            <a:chExt cx="2495551" cy="774595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"/>
            <a:stretch/>
          </p:blipFill>
          <p:spPr bwMode="auto">
            <a:xfrm>
              <a:off x="6094414" y="15958"/>
              <a:ext cx="2495550" cy="389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3" y="3875713"/>
              <a:ext cx="2495550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1331640" y="2132856"/>
            <a:ext cx="4167745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 ambos casos todos son all inclusive y son opciones más o menos razonables.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563888" y="5301208"/>
            <a:ext cx="2808312" cy="453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Éste está MUY caro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155439" y="48749"/>
            <a:ext cx="442406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No sale el mismo hotel en las recomendaciones porque no está disponible</a:t>
            </a:r>
          </a:p>
        </p:txBody>
      </p:sp>
    </p:spTree>
    <p:extLst>
      <p:ext uri="{BB962C8B-B14F-4D97-AF65-F5344CB8AC3E}">
        <p14:creationId xmlns:p14="http://schemas.microsoft.com/office/powerpoint/2010/main" val="469310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321</Words>
  <Application>Microsoft Office PowerPoint</Application>
  <PresentationFormat>Presentación en pantalla (4:3)</PresentationFormat>
  <Paragraphs>172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Gerard valdes</dc:creator>
  <cp:lastModifiedBy>Felipe Gerard valdes</cp:lastModifiedBy>
  <cp:revision>4</cp:revision>
  <dcterms:created xsi:type="dcterms:W3CDTF">2015-07-13T17:44:29Z</dcterms:created>
  <dcterms:modified xsi:type="dcterms:W3CDTF">2015-07-13T18:24:51Z</dcterms:modified>
</cp:coreProperties>
</file>