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9" r:id="rId4"/>
    <p:sldId id="265" r:id="rId5"/>
    <p:sldId id="264" r:id="rId6"/>
    <p:sldId id="266" r:id="rId7"/>
    <p:sldId id="267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1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82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3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1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0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3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2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4A66-B978-4EAE-BDA9-5473125C0D26}" type="datetimeFigureOut">
              <a:rPr lang="es-MX" smtClean="0"/>
              <a:t>09/04/15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943-929A-4364-B5E2-DC06A5786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8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79546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B2B</a:t>
            </a:r>
            <a:endParaRPr lang="es-MX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60840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Preparado por Revenue Management		    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Irving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Simonin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19505"/>
            <a:ext cx="3034560" cy="977647"/>
          </a:xfrm>
          <a:prstGeom prst="rect">
            <a:avLst/>
          </a:prstGeom>
        </p:spPr>
      </p:pic>
      <p:sp>
        <p:nvSpPr>
          <p:cNvPr id="7" name="2 CuadroTexto"/>
          <p:cNvSpPr txBox="1">
            <a:spLocks noChangeArrowheads="1"/>
          </p:cNvSpPr>
          <p:nvPr/>
        </p:nvSpPr>
        <p:spPr bwMode="auto">
          <a:xfrm>
            <a:off x="611560" y="548680"/>
            <a:ext cx="2016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MX" dirty="0" smtClean="0">
                <a:latin typeface="Arial" charset="0"/>
              </a:rPr>
              <a:t>CONFIDENCIAL</a:t>
            </a:r>
            <a:endParaRPr lang="es-MX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Antifraude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5536" y="692696"/>
            <a:ext cx="828092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>
            <a:off x="94588" y="908720"/>
            <a:ext cx="8951004" cy="5400600"/>
          </a:xfrm>
          <a:prstGeom prst="foldedCorner">
            <a:avLst>
              <a:gd name="adj" fmla="val 11023"/>
            </a:avLst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324000" rIns="360000" rtlCol="0" anchor="t"/>
          <a:lstStyle/>
          <a:p>
            <a:pPr algn="just"/>
            <a:endParaRPr lang="es-MX" sz="2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5536" y="692696"/>
            <a:ext cx="8280920" cy="5472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 B2B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necesita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mapeo de Hotel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Beds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Tourico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(Henry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Book de b2b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Taggeo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parte de PV (César).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 de IT (Jordi, Bernardo).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 de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de contratos para ver las tarifas mayoristas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reales (BI).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692696"/>
            <a:ext cx="8280920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han encontrado diversos problemas que están provocando pérdidas. A continuación se presentan algunos ejemplos para ilustrar estas situaciones.</a:t>
            </a:r>
          </a:p>
          <a:p>
            <a:pPr algn="just"/>
            <a:endParaRPr lang="es-MX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Hallazgos</a:t>
            </a:r>
            <a:endParaRPr lang="es-MX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no solicitada			………………….		3</a:t>
            </a: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negocio </a:t>
            </a:r>
            <a:r>
              <a:rPr lang="es-MX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HotelDo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………………….		</a:t>
            </a:r>
            <a:r>
              <a:rPr lang="es-MX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Comparación de precios por plataforma	………………….		6</a:t>
            </a: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Combinación </a:t>
            </a:r>
            <a:r>
              <a:rPr lang="es-MX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promociones		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………………….		7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paquete </a:t>
            </a:r>
            <a:r>
              <a:rPr lang="es-MX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comisionable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………………….		8</a:t>
            </a:r>
          </a:p>
          <a:p>
            <a:pPr marL="342900" indent="-342900" algn="just">
              <a:buAutoNum type="arabicPeriod"/>
            </a:pPr>
            <a:r>
              <a:rPr lang="es-MX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Hoteles internacionales			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………………….		9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Antifraude				………………….		10</a:t>
            </a:r>
          </a:p>
          <a:p>
            <a:pPr marL="342900" indent="-342900" algn="just">
              <a:buAutoNum type="arabicPeriod"/>
            </a:pPr>
            <a:endParaRPr lang="es-MX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</a:t>
            </a:r>
            <a:r>
              <a:rPr lang="es-MX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 B2B		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………………….		11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to </a:t>
            </a:r>
            <a:r>
              <a:rPr lang="es-MX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………………….		11</a:t>
            </a:r>
          </a:p>
          <a:p>
            <a:pPr marL="342900" indent="-342900" algn="just">
              <a:buAutoNum type="arabicPeriod"/>
            </a:pP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</a:t>
            </a:r>
            <a:r>
              <a:rPr lang="es-MX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contratos			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………………….		11</a:t>
            </a:r>
            <a:endParaRPr lang="es-MX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no solicitada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758765" y="6237312"/>
            <a:ext cx="562647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Transacciones por </a:t>
            </a:r>
            <a:r>
              <a:rPr lang="es-MX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endParaRPr lang="es-MX" sz="16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Agrupador: Palacio</a:t>
            </a:r>
            <a:endParaRPr lang="es-MX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692696"/>
            <a:ext cx="828092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un filtro de una variable que evitaba que se registraran ventas de agencias, lo que provocó una disminución en las transacciones.</a:t>
            </a:r>
            <a:endParaRPr lang="es-MX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sysreportes/QvAjaxZfc/QvsViewClient.aspx?public=only&amp;size=long&amp;host=QVS@sysreportes&amp;name=Temp/1216b9ff2b8b4f108dcb7e780cf9e8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16" y="1772816"/>
            <a:ext cx="60198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sysreportes/QvAjaxZfc/QvsViewClient.aspx?public=only&amp;size=long&amp;host=QVS@sysreportes&amp;name=Temp/3ba7f8a8000749a5bc3abb5aeb56cf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40" y="1001381"/>
            <a:ext cx="60198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no solicitada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758765" y="5517232"/>
            <a:ext cx="562647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Transacciones por semana</a:t>
            </a:r>
          </a:p>
          <a:p>
            <a:r>
              <a:rPr lang="es-MX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Agrupador: AMEX63</a:t>
            </a:r>
            <a:endParaRPr lang="es-MX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negocio </a:t>
            </a:r>
            <a:r>
              <a:rPr lang="es-MX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HotelDo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692696"/>
            <a:ext cx="828092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negocio establecidas para </a:t>
            </a:r>
            <a:r>
              <a:rPr lang="es-MX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HotelDo</a:t>
            </a:r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se están cumpliendo </a:t>
            </a:r>
            <a:endParaRPr lang="es-MX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Comparación de tarifa por plataforma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7" y="1645259"/>
            <a:ext cx="8581159" cy="452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95536" y="692696"/>
            <a:ext cx="82809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diferencias en precios presentados en distintas plataformas</a:t>
            </a:r>
          </a:p>
          <a:p>
            <a:pPr algn="just"/>
            <a:endParaRPr lang="es-MX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vs Offline:</a:t>
            </a:r>
            <a:endParaRPr lang="es-MX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 con promociones combinadas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620688"/>
            <a:ext cx="5324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4409639"/>
            <a:ext cx="84867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783807" y="3779565"/>
            <a:ext cx="3814708" cy="369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hoteles por combinación de promociones</a:t>
            </a:r>
            <a:endParaRPr lang="es-MX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 de paquetes </a:t>
            </a:r>
            <a:r>
              <a:rPr lang="es-MX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comisionables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5536" y="692696"/>
            <a:ext cx="8280920" cy="5904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comisionar los paquetes necesitamos más 20 o más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B2B -&gt;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paquete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Neta + 22.5</a:t>
            </a: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10 en cash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5 con TDC o a MSI</a:t>
            </a: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neta = tarifa barata + 7% --&gt;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Actualmente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usan tarifas negociadas del avión </a:t>
            </a: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1.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Hoteles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solo tienen inter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2.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Cuales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podemos subir a 20 -&gt; de acuerdo con eficiencia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3.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Tarifa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promedio en la ruta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4.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Tarifa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promedio 3-4 noches *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 </a:t>
            </a:r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 le subo 5% -&gt; la vende b2b</a:t>
            </a: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 es menor a 19% no la vende b2b</a:t>
            </a:r>
          </a:p>
          <a:p>
            <a:pPr algn="just"/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TDC de cliente final 	-&gt; 	no pasa por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acertify</a:t>
            </a:r>
            <a:endParaRPr lang="es-E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TDC predeterminada 	-&gt;	no debe pasar por </a:t>
            </a:r>
            <a:r>
              <a:rPr lang="es-E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acertify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-4109" y="125760"/>
            <a:ext cx="9144000" cy="494928"/>
          </a:xfrm>
        </p:spPr>
        <p:txBody>
          <a:bodyPr anchor="t">
            <a:normAutofit/>
          </a:bodyPr>
          <a:lstStyle/>
          <a:p>
            <a:pPr algn="l"/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Hoteles internacionales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951682" y="1700808"/>
            <a:ext cx="35611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Margen: Hoteles en México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sysreportes/QvAjaxZfc/QvsViewClient.aspx?public=only&amp;size=long&amp;host=QVS@sysreportes&amp;name=Temp/b4825d5fc4604e5993ca85af4c53c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692696"/>
            <a:ext cx="4111605" cy="30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ysreportes/QvAjaxZfc/QvsViewClient.aspx?public=only&amp;size=long&amp;host=QVS@sysreportes&amp;name=Temp/ce699618fad14c2e9c8fcfdfe0f451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12345"/>
            <a:ext cx="4111605" cy="30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951682" y="4730161"/>
            <a:ext cx="35611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Margen: Hoteles resto del mundo</a:t>
            </a:r>
            <a:endParaRPr lang="es-MX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25029</TotalTime>
  <Words>152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Contenido</vt:lpstr>
      <vt:lpstr>Validación no solicitada</vt:lpstr>
      <vt:lpstr>Validación no solicitada</vt:lpstr>
      <vt:lpstr>Reglas de negocio HotelDo</vt:lpstr>
      <vt:lpstr>Comparación de tarifa por plataforma</vt:lpstr>
      <vt:lpstr>Reservas con promociones combinadas</vt:lpstr>
      <vt:lpstr>Regla de paquetes comisionables</vt:lpstr>
      <vt:lpstr>Hoteles internacionales</vt:lpstr>
      <vt:lpstr>Antifraude</vt:lpstr>
      <vt:lpstr>Acciones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para armar la tarifa de paquete</dc:title>
  <dc:creator>BMXDDT002268</dc:creator>
  <cp:lastModifiedBy>Irving Simonin Wilmer</cp:lastModifiedBy>
  <cp:revision>101</cp:revision>
  <dcterms:created xsi:type="dcterms:W3CDTF">2014-12-10T17:48:12Z</dcterms:created>
  <dcterms:modified xsi:type="dcterms:W3CDTF">2015-04-09T18:52:32Z</dcterms:modified>
</cp:coreProperties>
</file>