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94660"/>
  </p:normalViewPr>
  <p:slideViewPr>
    <p:cSldViewPr snapToGrid="0">
      <p:cViewPr varScale="1">
        <p:scale>
          <a:sx n="51" d="100"/>
          <a:sy n="51" d="100"/>
        </p:scale>
        <p:origin x="63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136F763-A40F-4EA5-972C-8CAF77469C16}" type="datetimeFigureOut">
              <a:rPr lang="es-ES" smtClean="0"/>
              <a:t>04/09/2020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CBE7FD2-22AB-4229-9400-8095220B1EE1}" type="slidenum">
              <a:rPr lang="es-ES" smtClean="0"/>
              <a:t>‹Nº›</a:t>
            </a:fld>
            <a:endParaRPr lang="es-ES"/>
          </a:p>
        </p:txBody>
      </p:sp>
    </p:spTree>
    <p:extLst>
      <p:ext uri="{BB962C8B-B14F-4D97-AF65-F5344CB8AC3E}">
        <p14:creationId xmlns:p14="http://schemas.microsoft.com/office/powerpoint/2010/main" val="2660841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136F763-A40F-4EA5-972C-8CAF77469C16}" type="datetimeFigureOut">
              <a:rPr lang="es-ES" smtClean="0"/>
              <a:t>04/09/2020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CBE7FD2-22AB-4229-9400-8095220B1EE1}" type="slidenum">
              <a:rPr lang="es-ES" smtClean="0"/>
              <a:t>‹Nº›</a:t>
            </a:fld>
            <a:endParaRPr lang="es-ES"/>
          </a:p>
        </p:txBody>
      </p:sp>
    </p:spTree>
    <p:extLst>
      <p:ext uri="{BB962C8B-B14F-4D97-AF65-F5344CB8AC3E}">
        <p14:creationId xmlns:p14="http://schemas.microsoft.com/office/powerpoint/2010/main" val="737635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136F763-A40F-4EA5-972C-8CAF77469C16}" type="datetimeFigureOut">
              <a:rPr lang="es-ES" smtClean="0"/>
              <a:t>04/09/2020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CBE7FD2-22AB-4229-9400-8095220B1EE1}" type="slidenum">
              <a:rPr lang="es-ES" smtClean="0"/>
              <a:t>‹Nº›</a:t>
            </a:fld>
            <a:endParaRPr lang="es-ES"/>
          </a:p>
        </p:txBody>
      </p:sp>
    </p:spTree>
    <p:extLst>
      <p:ext uri="{BB962C8B-B14F-4D97-AF65-F5344CB8AC3E}">
        <p14:creationId xmlns:p14="http://schemas.microsoft.com/office/powerpoint/2010/main" val="3162087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136F763-A40F-4EA5-972C-8CAF77469C16}" type="datetimeFigureOut">
              <a:rPr lang="es-ES" smtClean="0"/>
              <a:t>04/09/2020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CBE7FD2-22AB-4229-9400-8095220B1EE1}" type="slidenum">
              <a:rPr lang="es-ES" smtClean="0"/>
              <a:t>‹Nº›</a:t>
            </a:fld>
            <a:endParaRPr lang="es-E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34690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136F763-A40F-4EA5-972C-8CAF77469C16}" type="datetimeFigureOut">
              <a:rPr lang="es-ES" smtClean="0"/>
              <a:t>04/09/2020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CBE7FD2-22AB-4229-9400-8095220B1EE1}" type="slidenum">
              <a:rPr lang="es-ES" smtClean="0"/>
              <a:t>‹Nº›</a:t>
            </a:fld>
            <a:endParaRPr lang="es-ES"/>
          </a:p>
        </p:txBody>
      </p:sp>
    </p:spTree>
    <p:extLst>
      <p:ext uri="{BB962C8B-B14F-4D97-AF65-F5344CB8AC3E}">
        <p14:creationId xmlns:p14="http://schemas.microsoft.com/office/powerpoint/2010/main" val="2108750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D136F763-A40F-4EA5-972C-8CAF77469C16}" type="datetimeFigureOut">
              <a:rPr lang="es-ES" smtClean="0"/>
              <a:t>04/09/2020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CBE7FD2-22AB-4229-9400-8095220B1EE1}" type="slidenum">
              <a:rPr lang="es-ES" smtClean="0"/>
              <a:t>‹Nº›</a:t>
            </a:fld>
            <a:endParaRPr lang="es-ES"/>
          </a:p>
        </p:txBody>
      </p:sp>
    </p:spTree>
    <p:extLst>
      <p:ext uri="{BB962C8B-B14F-4D97-AF65-F5344CB8AC3E}">
        <p14:creationId xmlns:p14="http://schemas.microsoft.com/office/powerpoint/2010/main" val="1681329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D136F763-A40F-4EA5-972C-8CAF77469C16}" type="datetimeFigureOut">
              <a:rPr lang="es-ES" smtClean="0"/>
              <a:t>04/09/2020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CBE7FD2-22AB-4229-9400-8095220B1EE1}" type="slidenum">
              <a:rPr lang="es-ES" smtClean="0"/>
              <a:t>‹Nº›</a:t>
            </a:fld>
            <a:endParaRPr lang="es-ES"/>
          </a:p>
        </p:txBody>
      </p:sp>
    </p:spTree>
    <p:extLst>
      <p:ext uri="{BB962C8B-B14F-4D97-AF65-F5344CB8AC3E}">
        <p14:creationId xmlns:p14="http://schemas.microsoft.com/office/powerpoint/2010/main" val="1500429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136F763-A40F-4EA5-972C-8CAF77469C16}" type="datetimeFigureOut">
              <a:rPr lang="es-ES" smtClean="0"/>
              <a:t>04/09/2020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CBE7FD2-22AB-4229-9400-8095220B1EE1}" type="slidenum">
              <a:rPr lang="es-ES" smtClean="0"/>
              <a:t>‹Nº›</a:t>
            </a:fld>
            <a:endParaRPr lang="es-ES"/>
          </a:p>
        </p:txBody>
      </p:sp>
    </p:spTree>
    <p:extLst>
      <p:ext uri="{BB962C8B-B14F-4D97-AF65-F5344CB8AC3E}">
        <p14:creationId xmlns:p14="http://schemas.microsoft.com/office/powerpoint/2010/main" val="2588477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136F763-A40F-4EA5-972C-8CAF77469C16}" type="datetimeFigureOut">
              <a:rPr lang="es-ES" smtClean="0"/>
              <a:t>04/09/2020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CBE7FD2-22AB-4229-9400-8095220B1EE1}" type="slidenum">
              <a:rPr lang="es-ES" smtClean="0"/>
              <a:t>‹Nº›</a:t>
            </a:fld>
            <a:endParaRPr lang="es-ES"/>
          </a:p>
        </p:txBody>
      </p:sp>
    </p:spTree>
    <p:extLst>
      <p:ext uri="{BB962C8B-B14F-4D97-AF65-F5344CB8AC3E}">
        <p14:creationId xmlns:p14="http://schemas.microsoft.com/office/powerpoint/2010/main" val="2063630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136F763-A40F-4EA5-972C-8CAF77469C16}" type="datetimeFigureOut">
              <a:rPr lang="es-ES" smtClean="0"/>
              <a:t>04/09/2020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CBE7FD2-22AB-4229-9400-8095220B1EE1}" type="slidenum">
              <a:rPr lang="es-ES" smtClean="0"/>
              <a:t>‹Nº›</a:t>
            </a:fld>
            <a:endParaRPr lang="es-ES"/>
          </a:p>
        </p:txBody>
      </p:sp>
    </p:spTree>
    <p:extLst>
      <p:ext uri="{BB962C8B-B14F-4D97-AF65-F5344CB8AC3E}">
        <p14:creationId xmlns:p14="http://schemas.microsoft.com/office/powerpoint/2010/main" val="3439620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136F763-A40F-4EA5-972C-8CAF77469C16}" type="datetimeFigureOut">
              <a:rPr lang="es-ES" smtClean="0"/>
              <a:t>04/09/2020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CBE7FD2-22AB-4229-9400-8095220B1EE1}" type="slidenum">
              <a:rPr lang="es-ES" smtClean="0"/>
              <a:t>‹Nº›</a:t>
            </a:fld>
            <a:endParaRPr lang="es-ES"/>
          </a:p>
        </p:txBody>
      </p:sp>
    </p:spTree>
    <p:extLst>
      <p:ext uri="{BB962C8B-B14F-4D97-AF65-F5344CB8AC3E}">
        <p14:creationId xmlns:p14="http://schemas.microsoft.com/office/powerpoint/2010/main" val="2272816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136F763-A40F-4EA5-972C-8CAF77469C16}" type="datetimeFigureOut">
              <a:rPr lang="es-ES" smtClean="0"/>
              <a:t>04/09/2020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CBE7FD2-22AB-4229-9400-8095220B1EE1}" type="slidenum">
              <a:rPr lang="es-ES" smtClean="0"/>
              <a:t>‹Nº›</a:t>
            </a:fld>
            <a:endParaRPr lang="es-ES"/>
          </a:p>
        </p:txBody>
      </p:sp>
    </p:spTree>
    <p:extLst>
      <p:ext uri="{BB962C8B-B14F-4D97-AF65-F5344CB8AC3E}">
        <p14:creationId xmlns:p14="http://schemas.microsoft.com/office/powerpoint/2010/main" val="16200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136F763-A40F-4EA5-972C-8CAF77469C16}" type="datetimeFigureOut">
              <a:rPr lang="es-ES" smtClean="0"/>
              <a:t>04/09/2020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CBE7FD2-22AB-4229-9400-8095220B1EE1}" type="slidenum">
              <a:rPr lang="es-ES" smtClean="0"/>
              <a:t>‹Nº›</a:t>
            </a:fld>
            <a:endParaRPr lang="es-ES"/>
          </a:p>
        </p:txBody>
      </p:sp>
    </p:spTree>
    <p:extLst>
      <p:ext uri="{BB962C8B-B14F-4D97-AF65-F5344CB8AC3E}">
        <p14:creationId xmlns:p14="http://schemas.microsoft.com/office/powerpoint/2010/main" val="2218871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136F763-A40F-4EA5-972C-8CAF77469C16}" type="datetimeFigureOut">
              <a:rPr lang="es-ES" smtClean="0"/>
              <a:t>04/09/2020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CBE7FD2-22AB-4229-9400-8095220B1EE1}" type="slidenum">
              <a:rPr lang="es-ES" smtClean="0"/>
              <a:t>‹Nº›</a:t>
            </a:fld>
            <a:endParaRPr lang="es-ES"/>
          </a:p>
        </p:txBody>
      </p:sp>
    </p:spTree>
    <p:extLst>
      <p:ext uri="{BB962C8B-B14F-4D97-AF65-F5344CB8AC3E}">
        <p14:creationId xmlns:p14="http://schemas.microsoft.com/office/powerpoint/2010/main" val="3600872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36F763-A40F-4EA5-972C-8CAF77469C16}" type="datetimeFigureOut">
              <a:rPr lang="es-ES" smtClean="0"/>
              <a:t>04/09/2020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DCBE7FD2-22AB-4229-9400-8095220B1EE1}" type="slidenum">
              <a:rPr lang="es-ES" smtClean="0"/>
              <a:t>‹Nº›</a:t>
            </a:fld>
            <a:endParaRPr lang="es-ES"/>
          </a:p>
        </p:txBody>
      </p:sp>
    </p:spTree>
    <p:extLst>
      <p:ext uri="{BB962C8B-B14F-4D97-AF65-F5344CB8AC3E}">
        <p14:creationId xmlns:p14="http://schemas.microsoft.com/office/powerpoint/2010/main" val="3790799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136F763-A40F-4EA5-972C-8CAF77469C16}" type="datetimeFigureOut">
              <a:rPr lang="es-ES" smtClean="0"/>
              <a:t>04/09/2020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CBE7FD2-22AB-4229-9400-8095220B1EE1}" type="slidenum">
              <a:rPr lang="es-ES" smtClean="0"/>
              <a:t>‹Nº›</a:t>
            </a:fld>
            <a:endParaRPr lang="es-ES"/>
          </a:p>
        </p:txBody>
      </p:sp>
    </p:spTree>
    <p:extLst>
      <p:ext uri="{BB962C8B-B14F-4D97-AF65-F5344CB8AC3E}">
        <p14:creationId xmlns:p14="http://schemas.microsoft.com/office/powerpoint/2010/main" val="680037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136F763-A40F-4EA5-972C-8CAF77469C16}" type="datetimeFigureOut">
              <a:rPr lang="es-ES" smtClean="0"/>
              <a:t>04/09/2020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CBE7FD2-22AB-4229-9400-8095220B1EE1}" type="slidenum">
              <a:rPr lang="es-ES" smtClean="0"/>
              <a:t>‹Nº›</a:t>
            </a:fld>
            <a:endParaRPr lang="es-ES"/>
          </a:p>
        </p:txBody>
      </p:sp>
    </p:spTree>
    <p:extLst>
      <p:ext uri="{BB962C8B-B14F-4D97-AF65-F5344CB8AC3E}">
        <p14:creationId xmlns:p14="http://schemas.microsoft.com/office/powerpoint/2010/main" val="701972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136F763-A40F-4EA5-972C-8CAF77469C16}" type="datetimeFigureOut">
              <a:rPr lang="es-ES" smtClean="0"/>
              <a:t>04/09/2020</a:t>
            </a:fld>
            <a:endParaRPr lang="es-E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CBE7FD2-22AB-4229-9400-8095220B1EE1}" type="slidenum">
              <a:rPr lang="es-ES" smtClean="0"/>
              <a:t>‹Nº›</a:t>
            </a:fld>
            <a:endParaRPr lang="es-ES"/>
          </a:p>
        </p:txBody>
      </p:sp>
    </p:spTree>
    <p:extLst>
      <p:ext uri="{BB962C8B-B14F-4D97-AF65-F5344CB8AC3E}">
        <p14:creationId xmlns:p14="http://schemas.microsoft.com/office/powerpoint/2010/main" val="1461772771"/>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 id="2147483944" r:id="rId15"/>
    <p:sldLayoutId id="2147483945" r:id="rId16"/>
    <p:sldLayoutId id="214748394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28601"/>
            <a:ext cx="9144000" cy="2038350"/>
          </a:xfrm>
        </p:spPr>
        <p:txBody>
          <a:bodyPr/>
          <a:lstStyle/>
          <a:p>
            <a:r>
              <a:rPr lang="es-ES" dirty="0" smtClean="0"/>
              <a:t>Universidad dominicana O&amp;M</a:t>
            </a:r>
            <a:endParaRPr lang="es-ES" dirty="0"/>
          </a:p>
        </p:txBody>
      </p:sp>
      <p:sp>
        <p:nvSpPr>
          <p:cNvPr id="3" name="Subtítulo 2"/>
          <p:cNvSpPr>
            <a:spLocks noGrp="1"/>
          </p:cNvSpPr>
          <p:nvPr>
            <p:ph type="subTitle" idx="1"/>
          </p:nvPr>
        </p:nvSpPr>
        <p:spPr>
          <a:xfrm>
            <a:off x="1524000" y="2667000"/>
            <a:ext cx="9144000" cy="2590800"/>
          </a:xfrm>
        </p:spPr>
        <p:txBody>
          <a:bodyPr>
            <a:noAutofit/>
          </a:bodyPr>
          <a:lstStyle/>
          <a:p>
            <a:pPr algn="l"/>
            <a:r>
              <a:rPr lang="es-ES" sz="2800" dirty="0" smtClean="0">
                <a:latin typeface="Times New Roman" panose="02020603050405020304" pitchFamily="18" charset="0"/>
                <a:cs typeface="Times New Roman" panose="02020603050405020304" pitchFamily="18" charset="0"/>
              </a:rPr>
              <a:t>Integrante:   Bryan Sánchez </a:t>
            </a:r>
            <a:endParaRPr lang="es-ES" sz="2800" dirty="0">
              <a:latin typeface="Times New Roman" panose="02020603050405020304" pitchFamily="18" charset="0"/>
              <a:cs typeface="Times New Roman" panose="02020603050405020304" pitchFamily="18" charset="0"/>
            </a:endParaRPr>
          </a:p>
          <a:p>
            <a:pPr algn="l"/>
            <a:r>
              <a:rPr lang="es-ES" sz="2800" dirty="0" smtClean="0">
                <a:latin typeface="Times New Roman" panose="02020603050405020304" pitchFamily="18" charset="0"/>
                <a:cs typeface="Times New Roman" panose="02020603050405020304" pitchFamily="18" charset="0"/>
              </a:rPr>
              <a:t>Matricula:   17-EIEN-1-024</a:t>
            </a:r>
          </a:p>
          <a:p>
            <a:pPr algn="l"/>
            <a:r>
              <a:rPr lang="es-ES" sz="2800" dirty="0" smtClean="0">
                <a:latin typeface="Times New Roman" panose="02020603050405020304" pitchFamily="18" charset="0"/>
                <a:cs typeface="Times New Roman" panose="02020603050405020304" pitchFamily="18" charset="0"/>
              </a:rPr>
              <a:t>Materia:      Algoritmo Computacionales </a:t>
            </a:r>
          </a:p>
          <a:p>
            <a:pPr algn="l"/>
            <a:r>
              <a:rPr lang="es-ES" sz="2800" dirty="0" smtClean="0">
                <a:latin typeface="Times New Roman" panose="02020603050405020304" pitchFamily="18" charset="0"/>
                <a:cs typeface="Times New Roman" panose="02020603050405020304" pitchFamily="18" charset="0"/>
              </a:rPr>
              <a:t>Profesor:    Starling germosen </a:t>
            </a:r>
          </a:p>
          <a:p>
            <a:pPr algn="l"/>
            <a:r>
              <a:rPr lang="es-ES" sz="2800" dirty="0" smtClean="0">
                <a:latin typeface="Times New Roman" panose="02020603050405020304" pitchFamily="18" charset="0"/>
                <a:cs typeface="Times New Roman" panose="02020603050405020304" pitchFamily="18" charset="0"/>
              </a:rPr>
              <a:t>Sección:     0435</a:t>
            </a:r>
          </a:p>
        </p:txBody>
      </p:sp>
    </p:spTree>
    <p:extLst>
      <p:ext uri="{BB962C8B-B14F-4D97-AF65-F5344CB8AC3E}">
        <p14:creationId xmlns:p14="http://schemas.microsoft.com/office/powerpoint/2010/main" val="2270986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5400" dirty="0" smtClean="0">
                <a:latin typeface="Times New Roman" panose="02020603050405020304" pitchFamily="18" charset="0"/>
                <a:cs typeface="Times New Roman" panose="02020603050405020304" pitchFamily="18" charset="0"/>
              </a:rPr>
              <a:t>Sánchez  tech  solution </a:t>
            </a:r>
            <a:endParaRPr lang="es-ES" sz="5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normAutofit fontScale="85000" lnSpcReduction="10000"/>
          </a:bodyPr>
          <a:lstStyle/>
          <a:p>
            <a:pPr marL="0" indent="0" algn="just">
              <a:buNone/>
            </a:pPr>
            <a:r>
              <a:rPr lang="es-ES" sz="4000" dirty="0" smtClean="0">
                <a:latin typeface="New times roman "/>
              </a:rPr>
              <a:t>fundada en el 1990 por Bryan Sánchez, un joven que se propuso a construir una empresa dedicada a la venta y soluciones de software de acuerdo a las necesidades de la población en general garantizando un servicio de calidad y profesionalismo en sus operaciones de software.</a:t>
            </a:r>
          </a:p>
        </p:txBody>
      </p:sp>
    </p:spTree>
    <p:extLst>
      <p:ext uri="{BB962C8B-B14F-4D97-AF65-F5344CB8AC3E}">
        <p14:creationId xmlns:p14="http://schemas.microsoft.com/office/powerpoint/2010/main" val="3960987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latin typeface="Times New Roman" panose="02020603050405020304" pitchFamily="18" charset="0"/>
                <a:cs typeface="Times New Roman" panose="02020603050405020304" pitchFamily="18" charset="0"/>
              </a:rPr>
              <a:t>Misión</a:t>
            </a:r>
            <a:r>
              <a:rPr lang="es-ES" dirty="0" smtClean="0"/>
              <a:t> </a:t>
            </a:r>
            <a:endParaRPr lang="es-ES" dirty="0"/>
          </a:p>
        </p:txBody>
      </p:sp>
      <p:sp>
        <p:nvSpPr>
          <p:cNvPr id="3" name="Marcador de contenido 2"/>
          <p:cNvSpPr>
            <a:spLocks noGrp="1"/>
          </p:cNvSpPr>
          <p:nvPr>
            <p:ph idx="1"/>
          </p:nvPr>
        </p:nvSpPr>
        <p:spPr/>
        <p:txBody>
          <a:bodyPr>
            <a:normAutofit fontScale="92500"/>
          </a:bodyPr>
          <a:lstStyle/>
          <a:p>
            <a:pPr marL="0" indent="0" algn="just">
              <a:buNone/>
            </a:pPr>
            <a:r>
              <a:rPr lang="es-ES" sz="4000" dirty="0" smtClean="0">
                <a:latin typeface="Times New Roman" panose="02020603050405020304" pitchFamily="18" charset="0"/>
                <a:cs typeface="Times New Roman" panose="02020603050405020304" pitchFamily="18" charset="0"/>
              </a:rPr>
              <a:t>Lograr que nuestros clientes tengan acceso a nuestros productos de software y servicios de calidad con la mas avanzada tecnología en software a precios accesibles, para crecer como emprendedor multinacional en el mercado de software.</a:t>
            </a:r>
            <a:endParaRPr lang="es-E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9851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latin typeface="Times New Roman" panose="02020603050405020304" pitchFamily="18" charset="0"/>
                <a:cs typeface="Times New Roman" panose="02020603050405020304" pitchFamily="18" charset="0"/>
              </a:rPr>
              <a:t>Visión</a:t>
            </a:r>
            <a:r>
              <a:rPr lang="es-ES" dirty="0" smtClean="0"/>
              <a:t> </a:t>
            </a:r>
            <a:endParaRPr lang="es-ES" dirty="0"/>
          </a:p>
        </p:txBody>
      </p:sp>
      <p:sp>
        <p:nvSpPr>
          <p:cNvPr id="3" name="Marcador de contenido 2"/>
          <p:cNvSpPr>
            <a:spLocks noGrp="1"/>
          </p:cNvSpPr>
          <p:nvPr>
            <p:ph idx="1"/>
          </p:nvPr>
        </p:nvSpPr>
        <p:spPr/>
        <p:txBody>
          <a:bodyPr>
            <a:normAutofit/>
          </a:bodyPr>
          <a:lstStyle/>
          <a:p>
            <a:pPr marL="0" indent="0" algn="just">
              <a:buNone/>
            </a:pPr>
            <a:r>
              <a:rPr lang="es-ES" sz="4000" dirty="0">
                <a:latin typeface="New times roman "/>
              </a:rPr>
              <a:t>S</a:t>
            </a:r>
            <a:r>
              <a:rPr lang="es-ES" sz="4000" dirty="0" smtClean="0">
                <a:latin typeface="New times roman "/>
              </a:rPr>
              <a:t>er una empresa líder a nivel nacional e internacional en la venta y soluciones a problemas de software, por medio de un excepcional servicio a nuestros clientes.</a:t>
            </a:r>
            <a:endParaRPr lang="es-ES" sz="4000" dirty="0">
              <a:latin typeface="New times roman "/>
            </a:endParaRPr>
          </a:p>
        </p:txBody>
      </p:sp>
    </p:spTree>
    <p:extLst>
      <p:ext uri="{BB962C8B-B14F-4D97-AF65-F5344CB8AC3E}">
        <p14:creationId xmlns:p14="http://schemas.microsoft.com/office/powerpoint/2010/main" val="3564490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latin typeface="Times New Roman" panose="02020603050405020304" pitchFamily="18" charset="0"/>
                <a:cs typeface="Times New Roman" panose="02020603050405020304" pitchFamily="18" charset="0"/>
              </a:rPr>
              <a:t>valores</a:t>
            </a:r>
            <a:endParaRPr lang="es-ES"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normAutofit fontScale="77500" lnSpcReduction="20000"/>
          </a:bodyPr>
          <a:lstStyle/>
          <a:p>
            <a:r>
              <a:rPr lang="es-ES" sz="4000" dirty="0" smtClean="0">
                <a:latin typeface="Times New Roman" panose="02020603050405020304" pitchFamily="18" charset="0"/>
                <a:cs typeface="Times New Roman" panose="02020603050405020304" pitchFamily="18" charset="0"/>
              </a:rPr>
              <a:t>Integridad.</a:t>
            </a:r>
          </a:p>
          <a:p>
            <a:r>
              <a:rPr lang="es-ES" sz="4000" dirty="0" smtClean="0">
                <a:latin typeface="Times New Roman" panose="02020603050405020304" pitchFamily="18" charset="0"/>
                <a:cs typeface="Times New Roman" panose="02020603050405020304" pitchFamily="18" charset="0"/>
              </a:rPr>
              <a:t>Responsabilidad.</a:t>
            </a:r>
          </a:p>
          <a:p>
            <a:r>
              <a:rPr lang="es-ES" sz="4000" dirty="0" smtClean="0">
                <a:latin typeface="Times New Roman" panose="02020603050405020304" pitchFamily="18" charset="0"/>
                <a:cs typeface="Times New Roman" panose="02020603050405020304" pitchFamily="18" charset="0"/>
              </a:rPr>
              <a:t>Honestidad.</a:t>
            </a:r>
          </a:p>
          <a:p>
            <a:r>
              <a:rPr lang="es-ES" sz="4000" dirty="0" smtClean="0">
                <a:latin typeface="Times New Roman" panose="02020603050405020304" pitchFamily="18" charset="0"/>
                <a:cs typeface="Times New Roman" panose="02020603050405020304" pitchFamily="18" charset="0"/>
              </a:rPr>
              <a:t>Respecto.</a:t>
            </a:r>
          </a:p>
          <a:p>
            <a:r>
              <a:rPr lang="es-ES" sz="4000" dirty="0" smtClean="0">
                <a:latin typeface="Times New Roman" panose="02020603050405020304" pitchFamily="18" charset="0"/>
                <a:cs typeface="Times New Roman" panose="02020603050405020304" pitchFamily="18" charset="0"/>
              </a:rPr>
              <a:t>Compromiso.</a:t>
            </a:r>
          </a:p>
          <a:p>
            <a:r>
              <a:rPr lang="es-ES" sz="4000" dirty="0" smtClean="0">
                <a:latin typeface="Times New Roman" panose="02020603050405020304" pitchFamily="18" charset="0"/>
                <a:cs typeface="Times New Roman" panose="02020603050405020304" pitchFamily="18" charset="0"/>
              </a:rPr>
              <a:t>Dedicación.</a:t>
            </a:r>
          </a:p>
        </p:txBody>
      </p:sp>
    </p:spTree>
    <p:extLst>
      <p:ext uri="{BB962C8B-B14F-4D97-AF65-F5344CB8AC3E}">
        <p14:creationId xmlns:p14="http://schemas.microsoft.com/office/powerpoint/2010/main" val="1961104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latin typeface="Times New Roman" panose="02020603050405020304" pitchFamily="18" charset="0"/>
                <a:cs typeface="Times New Roman" panose="02020603050405020304" pitchFamily="18" charset="0"/>
              </a:rPr>
              <a:t>Objetivos </a:t>
            </a:r>
            <a:endParaRPr lang="es-ES"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628650" y="1901825"/>
            <a:ext cx="10515600" cy="4351338"/>
          </a:xfrm>
        </p:spPr>
        <p:txBody>
          <a:bodyPr>
            <a:normAutofit/>
          </a:bodyPr>
          <a:lstStyle/>
          <a:p>
            <a:r>
              <a:rPr lang="es-ES" sz="4000" dirty="0" smtClean="0">
                <a:latin typeface="Times New Roman" panose="02020603050405020304" pitchFamily="18" charset="0"/>
                <a:cs typeface="Times New Roman" panose="02020603050405020304" pitchFamily="18" charset="0"/>
              </a:rPr>
              <a:t>Ser líder en el mercado.</a:t>
            </a:r>
          </a:p>
          <a:p>
            <a:r>
              <a:rPr lang="es-ES" sz="4000" dirty="0" smtClean="0">
                <a:latin typeface="Times New Roman" panose="02020603050405020304" pitchFamily="18" charset="0"/>
                <a:cs typeface="Times New Roman" panose="02020603050405020304" pitchFamily="18" charset="0"/>
              </a:rPr>
              <a:t>Incrementar las ventas.</a:t>
            </a:r>
          </a:p>
          <a:p>
            <a:r>
              <a:rPr lang="es-ES" sz="4000" dirty="0" smtClean="0">
                <a:latin typeface="Times New Roman" panose="02020603050405020304" pitchFamily="18" charset="0"/>
                <a:cs typeface="Times New Roman" panose="02020603050405020304" pitchFamily="18" charset="0"/>
              </a:rPr>
              <a:t>Generar mayores utilidades.</a:t>
            </a:r>
          </a:p>
          <a:p>
            <a:r>
              <a:rPr lang="es-ES" sz="4000" dirty="0" smtClean="0">
                <a:latin typeface="Times New Roman" panose="02020603050405020304" pitchFamily="18" charset="0"/>
                <a:cs typeface="Times New Roman" panose="02020603050405020304" pitchFamily="18" charset="0"/>
              </a:rPr>
              <a:t>Ser una marca líder en el mercado.</a:t>
            </a:r>
          </a:p>
          <a:p>
            <a:r>
              <a:rPr lang="es-ES" sz="4000" dirty="0" smtClean="0">
                <a:latin typeface="Times New Roman" panose="02020603050405020304" pitchFamily="18" charset="0"/>
                <a:cs typeface="Times New Roman" panose="02020603050405020304" pitchFamily="18" charset="0"/>
              </a:rPr>
              <a:t>Lograr tener una mayor rentabilidad.</a:t>
            </a:r>
            <a:endParaRPr lang="es-E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4997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Me</a:t>
            </a:r>
            <a:r>
              <a:rPr lang="es-ES" dirty="0" smtClean="0">
                <a:latin typeface="Times New Roman" panose="02020603050405020304" pitchFamily="18" charset="0"/>
                <a:cs typeface="Times New Roman" panose="02020603050405020304" pitchFamily="18" charset="0"/>
              </a:rPr>
              <a:t>tas </a:t>
            </a:r>
            <a:endParaRPr lang="es-ES" dirty="0"/>
          </a:p>
        </p:txBody>
      </p:sp>
      <p:sp>
        <p:nvSpPr>
          <p:cNvPr id="3" name="Marcador de contenido 2"/>
          <p:cNvSpPr>
            <a:spLocks noGrp="1"/>
          </p:cNvSpPr>
          <p:nvPr>
            <p:ph idx="1"/>
          </p:nvPr>
        </p:nvSpPr>
        <p:spPr/>
        <p:txBody>
          <a:bodyPr/>
          <a:lstStyle/>
          <a:p>
            <a:pPr marL="0" indent="0" algn="just">
              <a:buNone/>
            </a:pPr>
            <a:r>
              <a:rPr lang="es-ES" sz="4000" dirty="0">
                <a:latin typeface="Times New Roman" panose="02020603050405020304" pitchFamily="18" charset="0"/>
                <a:cs typeface="Times New Roman" panose="02020603050405020304" pitchFamily="18" charset="0"/>
              </a:rPr>
              <a:t>N</a:t>
            </a:r>
            <a:r>
              <a:rPr lang="es-ES" sz="4000" dirty="0" smtClean="0">
                <a:latin typeface="Times New Roman" panose="02020603050405020304" pitchFamily="18" charset="0"/>
                <a:cs typeface="Times New Roman" panose="02020603050405020304" pitchFamily="18" charset="0"/>
              </a:rPr>
              <a:t>uestra meta como empresa. Es satisfacer todas las necesidades de nuestros clientes con un servicio de calidad, entrega  y profesionalismo.</a:t>
            </a:r>
          </a:p>
          <a:p>
            <a:pPr marL="0" indent="0">
              <a:buNone/>
            </a:pPr>
            <a:endParaRPr lang="es-ES" dirty="0"/>
          </a:p>
        </p:txBody>
      </p:sp>
    </p:spTree>
    <p:extLst>
      <p:ext uri="{BB962C8B-B14F-4D97-AF65-F5344CB8AC3E}">
        <p14:creationId xmlns:p14="http://schemas.microsoft.com/office/powerpoint/2010/main" val="1363446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PLAN DE MARKETING</a:t>
            </a:r>
            <a:endParaRPr lang="es-ES" dirty="0"/>
          </a:p>
        </p:txBody>
      </p:sp>
      <p:sp>
        <p:nvSpPr>
          <p:cNvPr id="3" name="Marcador de contenido 2"/>
          <p:cNvSpPr>
            <a:spLocks noGrp="1"/>
          </p:cNvSpPr>
          <p:nvPr>
            <p:ph idx="1"/>
          </p:nvPr>
        </p:nvSpPr>
        <p:spPr/>
        <p:txBody>
          <a:bodyPr>
            <a:noAutofit/>
          </a:bodyPr>
          <a:lstStyle/>
          <a:p>
            <a:pPr marL="0" indent="0" algn="just">
              <a:buNone/>
            </a:pPr>
            <a:r>
              <a:rPr lang="es-ES" sz="3200" dirty="0" smtClean="0"/>
              <a:t>Mi producto se basa en un software que calcula las horas trabajadas de un trabajador  de una empresa, tiene un costo de 1,500 dólares, ¿Porque deben comprar este software las empresas? Este software les facilitara el </a:t>
            </a:r>
            <a:r>
              <a:rPr lang="es-ES" sz="3200" dirty="0" smtClean="0"/>
              <a:t>manejo </a:t>
            </a:r>
            <a:r>
              <a:rPr lang="es-ES" sz="3200" dirty="0" smtClean="0"/>
              <a:t>del pago a sus  empleados por sus horas trabajadas. </a:t>
            </a:r>
          </a:p>
        </p:txBody>
      </p:sp>
    </p:spTree>
    <p:extLst>
      <p:ext uri="{BB962C8B-B14F-4D97-AF65-F5344CB8AC3E}">
        <p14:creationId xmlns:p14="http://schemas.microsoft.com/office/powerpoint/2010/main" val="11450806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TM04033921[[fn=Damasco]]</Template>
  <TotalTime>419</TotalTime>
  <Words>260</Words>
  <Application>Microsoft Office PowerPoint</Application>
  <PresentationFormat>Panorámica</PresentationFormat>
  <Paragraphs>29</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Bookman Old Style</vt:lpstr>
      <vt:lpstr>New times roman </vt:lpstr>
      <vt:lpstr>Rockwell</vt:lpstr>
      <vt:lpstr>Times New Roman</vt:lpstr>
      <vt:lpstr>Damask</vt:lpstr>
      <vt:lpstr>Universidad dominicana O&amp;M</vt:lpstr>
      <vt:lpstr>Sánchez  tech  solution </vt:lpstr>
      <vt:lpstr>Misión </vt:lpstr>
      <vt:lpstr>Visión </vt:lpstr>
      <vt:lpstr>valores</vt:lpstr>
      <vt:lpstr>Objetivos </vt:lpstr>
      <vt:lpstr>Metas </vt:lpstr>
      <vt:lpstr>PLAN DE MARKETING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Sánchez tech solution</dc:title>
  <dc:creator>Sayonara Baez</dc:creator>
  <cp:lastModifiedBy>Sayonara Baez</cp:lastModifiedBy>
  <cp:revision>21</cp:revision>
  <dcterms:created xsi:type="dcterms:W3CDTF">2020-09-03T23:41:23Z</dcterms:created>
  <dcterms:modified xsi:type="dcterms:W3CDTF">2020-09-04T17:33:53Z</dcterms:modified>
</cp:coreProperties>
</file>