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62" r:id="rId4"/>
    <p:sldId id="258" r:id="rId5"/>
    <p:sldId id="264" r:id="rId6"/>
    <p:sldId id="265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eter-jan.com/node/11" TargetMode="External"/><Relationship Id="rId2" Type="http://schemas.openxmlformats.org/officeDocument/2006/relationships/hyperlink" Target="https://github.com/YifanJiangPolyU/MPU605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fIou7R4bv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7417" y="1122363"/>
            <a:ext cx="7367452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CPE 301:</a:t>
            </a:r>
            <a:b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IMU DATA COLLECTION FOR HAND MOVEMENTS</a:t>
            </a:r>
            <a:r>
              <a:rPr lang="en-US" b="1" dirty="0" smtClean="0">
                <a:latin typeface="Calibri" pitchFamily="34" charset="0"/>
                <a:cs typeface="Times New Roman" pitchFamily="18" charset="0"/>
              </a:rPr>
              <a:t/>
            </a:r>
            <a:br>
              <a:rPr lang="en-US" b="1" dirty="0" smtClean="0">
                <a:latin typeface="Calibri" pitchFamily="34" charset="0"/>
                <a:cs typeface="Times New Roman" pitchFamily="18" charset="0"/>
              </a:rPr>
            </a:br>
            <a:endParaRPr lang="en-US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478" y="5146766"/>
            <a:ext cx="9847385" cy="1449977"/>
          </a:xfrm>
        </p:spPr>
        <p:txBody>
          <a:bodyPr/>
          <a:lstStyle/>
          <a:p>
            <a:pPr algn="r"/>
            <a:r>
              <a:rPr lang="en-US" dirty="0" smtClean="0"/>
              <a:t>Emmanuel Sanchez</a:t>
            </a:r>
          </a:p>
          <a:p>
            <a:pPr algn="r"/>
            <a:r>
              <a:rPr lang="en-US" dirty="0" smtClean="0"/>
              <a:t>Email: sanch512@unlv.nevada.edu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1223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173" y="0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AIM &amp; ACCOMPLISHMENT: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405" y="1166223"/>
            <a:ext cx="9841411" cy="5257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AIM: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To estimate human hand movements and determine levels of activity in </a:t>
            </a:r>
            <a:r>
              <a:rPr lang="en-US" sz="2400" dirty="0" smtClean="0">
                <a:solidFill>
                  <a:schemeClr val="bg1"/>
                </a:solidFill>
              </a:rPr>
              <a:t>workstations by monitoring and storing accelerometer/gyro data.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/>
            <a:r>
              <a:rPr lang="en-US" sz="2800" b="1" dirty="0" smtClean="0">
                <a:solidFill>
                  <a:schemeClr val="bg1"/>
                </a:solidFill>
              </a:rPr>
              <a:t>ACCOMPLISHMENT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Learned to capture data from gyroscope/accelerometer and use it for estimating orientation and movement of an object.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Learned to </a:t>
            </a:r>
            <a:r>
              <a:rPr lang="en-US" sz="2400" dirty="0" smtClean="0">
                <a:solidFill>
                  <a:schemeClr val="bg1"/>
                </a:solidFill>
              </a:rPr>
              <a:t>filter </a:t>
            </a:r>
            <a:r>
              <a:rPr lang="en-US" sz="2400" dirty="0" smtClean="0">
                <a:solidFill>
                  <a:schemeClr val="bg1"/>
                </a:solidFill>
              </a:rPr>
              <a:t>and display the collected data in a visual manner.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Learned to communicate wirelessly with a device using a Bluetooth module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Learned to regulate 9V battery to 5V to power AVR.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7149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476" y="0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requirements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664" y="1188720"/>
            <a:ext cx="9905999" cy="5225143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800" b="1" u="sng" dirty="0" smtClean="0">
                <a:solidFill>
                  <a:schemeClr val="bg1"/>
                </a:solidFill>
              </a:rPr>
              <a:t>Components</a:t>
            </a:r>
            <a:r>
              <a:rPr lang="en-US" b="1" u="sng" dirty="0" smtClean="0">
                <a:solidFill>
                  <a:schemeClr val="bg1"/>
                </a:solidFill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AVR ATMEGA328P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Gyro/Accelerometer (MPU 6050)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Bluetooth module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LM7805 – 5V voltage regulator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9V battery with connector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“Bluetooth Terminal/Graphics” Android application</a:t>
            </a:r>
          </a:p>
          <a:p>
            <a:pPr marL="457200" indent="-457200">
              <a:buFont typeface="Arial"/>
              <a:buChar char="•"/>
            </a:pPr>
            <a:r>
              <a:rPr lang="en-US" sz="2800" b="1" u="sng" dirty="0" smtClean="0">
                <a:solidFill>
                  <a:schemeClr val="bg1"/>
                </a:solidFill>
              </a:rPr>
              <a:t>Interfaces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I2C: ATMEGA328P to MPU-6050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UART + Bluetooth: ATMEGA328P to Android device</a:t>
            </a:r>
          </a:p>
          <a:p>
            <a:pPr marL="457200" indent="-45720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871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Schematics and PCB layout: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PCB FIN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1405" y="2073956"/>
            <a:ext cx="3757704" cy="3912912"/>
          </a:xfrm>
        </p:spPr>
      </p:pic>
      <p:pic>
        <p:nvPicPr>
          <p:cNvPr id="5" name="Picture 4" descr="schematic da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97" y="2100852"/>
            <a:ext cx="5943600" cy="3849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288" y="161319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Project stages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98171"/>
            <a:ext cx="9905999" cy="4598126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>
                <a:solidFill>
                  <a:schemeClr val="bg1"/>
                </a:solidFill>
              </a:rPr>
              <a:t>Learn to collect data from gyros/accelerometers.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Make sense of the </a:t>
            </a:r>
            <a:r>
              <a:rPr lang="en-US" sz="2800" dirty="0" smtClean="0">
                <a:solidFill>
                  <a:schemeClr val="bg1"/>
                </a:solidFill>
              </a:rPr>
              <a:t>data (e.g. turn into degrees).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Use ‘complementary filter’ to de-noise data.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Make the device wireless by adding Bluetooth capability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Graph data on android device using “Bluetooth Terminal/Graphics” application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Make the device mobile by using battery as power supply.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344" y="0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GRAPHS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graphs da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032" y="1515292"/>
            <a:ext cx="10230773" cy="5004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PROGRAM </a:t>
            </a:r>
            <a:r>
              <a:rPr lang="en-US" b="1" dirty="0" smtClean="0">
                <a:solidFill>
                  <a:schemeClr val="bg1"/>
                </a:solidFill>
              </a:rPr>
              <a:t>DEVELOPMENT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Uses an adaptation of the sample code that was provided at:	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https://github.com/YifanJiangPolyU/MPU6050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Kalman filter was replaced with complementary filter like the one found at:	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www.pieter-jan.com/node/11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164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Demo video: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727" y="2158047"/>
            <a:ext cx="9905999" cy="354171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https://www.youtube.com/watch?v=6fIou7R4bvI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941</TotalTime>
  <Words>217</Words>
  <Application>Microsoft Office PowerPoint</Application>
  <PresentationFormat>Custom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CPE 301: IMU DATA COLLECTION FOR HAND MOVEMENTS </vt:lpstr>
      <vt:lpstr>AIM &amp; ACCOMPLISHMENT:</vt:lpstr>
      <vt:lpstr>requirements</vt:lpstr>
      <vt:lpstr>Schematics and PCB layout:</vt:lpstr>
      <vt:lpstr>Project stages</vt:lpstr>
      <vt:lpstr>GRAPHS</vt:lpstr>
      <vt:lpstr>PROGRAM DEVELOPMENT:</vt:lpstr>
      <vt:lpstr>Demo video: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Emmanuel</cp:lastModifiedBy>
  <cp:revision>16</cp:revision>
  <dcterms:created xsi:type="dcterms:W3CDTF">2014-08-26T23:43:54Z</dcterms:created>
  <dcterms:modified xsi:type="dcterms:W3CDTF">2015-05-12T08:58:35Z</dcterms:modified>
</cp:coreProperties>
</file>