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12" d="100"/>
          <a:sy n="112" d="100"/>
        </p:scale>
        <p:origin x="1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jmr\Google%20Drive\Quirk%20Lab%20Shared%20Folder\Freddyson\Projects%20\Conte%20Project\Experiments%20\8d-20d\excel%20sheets\Combined%20Reg-Over%20Aug-29-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jmr\Google%20Drive\Quirk%20Lab%20Shared%20Folder\Freddyson\Projects%20\Conte%20Project\Experiments%20\Opto%20\LO-PL\LOFC-rPL-8d%20FINALS%20no%20histo%20U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jmr\Google%20Drive\Quirk%20Lab%20Shared%20Folder\Freddyson\Projects%20\Conte%20Project\Experiments%20\Opto%20\LO-PL%20ChR\channel%20data%20with%20histo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jmr\Google%20Drive\Quirk%20Lab%20Shared%20Folder\Freddyson\Projects%20\Conte%20Project\Experiments%20\8d-20d\excel%20sheets\Combined%20Reg-Over%20Aug-29-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jmr\Google%20Drive\Quirk%20Lab%20Shared%20Folder\Freddyson\Projects%20\Conte%20Project\Experiments%20\Opto%20\LO-PL\LOFC-rPL-8d%20FINALS%20no%20histo%20U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jmr\Google%20Drive\Quirk%20Lab%20Shared%20Folder\Freddyson\Projects%20\Conte%20Project\Experiments%20\Opto%20\LO-PL%20ChR\channel%20data%20with%20histo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8d</c:v>
          </c:tx>
          <c:spPr>
            <a:ln w="63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317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'ext-rp freezing'!$B$7:$AB$7</c:f>
                <c:numCache>
                  <c:formatCode>General</c:formatCode>
                  <c:ptCount val="27"/>
                  <c:pt idx="0">
                    <c:v>3.1143700228959772</c:v>
                  </c:pt>
                  <c:pt idx="1">
                    <c:v>2.9026885881258671</c:v>
                  </c:pt>
                  <c:pt idx="2">
                    <c:v>1.3473505268061261</c:v>
                  </c:pt>
                  <c:pt idx="3">
                    <c:v>0.65334358235104295</c:v>
                  </c:pt>
                  <c:pt idx="4">
                    <c:v>0.88740161047617505</c:v>
                  </c:pt>
                  <c:pt idx="6">
                    <c:v>3.888116046848662</c:v>
                  </c:pt>
                  <c:pt idx="7">
                    <c:v>1.4054841118732551</c:v>
                  </c:pt>
                  <c:pt idx="8">
                    <c:v>0.281811281848936</c:v>
                  </c:pt>
                  <c:pt idx="9">
                    <c:v>1.121416506181288</c:v>
                  </c:pt>
                  <c:pt idx="10">
                    <c:v>0.81901101526437403</c:v>
                  </c:pt>
                  <c:pt idx="12">
                    <c:v>3.134682939755312</c:v>
                  </c:pt>
                  <c:pt idx="13">
                    <c:v>0.30517408124302098</c:v>
                  </c:pt>
                  <c:pt idx="14">
                    <c:v>0.34275441983875898</c:v>
                  </c:pt>
                  <c:pt idx="15">
                    <c:v>1.069100377153146</c:v>
                  </c:pt>
                  <c:pt idx="16">
                    <c:v>0.59900142614663299</c:v>
                  </c:pt>
                  <c:pt idx="18">
                    <c:v>3.230890951224215</c:v>
                  </c:pt>
                  <c:pt idx="19">
                    <c:v>1.0388021041401201</c:v>
                  </c:pt>
                  <c:pt idx="20">
                    <c:v>0.27095341270275902</c:v>
                  </c:pt>
                  <c:pt idx="21">
                    <c:v>0.203987975164795</c:v>
                  </c:pt>
                  <c:pt idx="22">
                    <c:v>0.80744649164689897</c:v>
                  </c:pt>
                </c:numCache>
              </c:numRef>
            </c:plus>
            <c:minus>
              <c:numRef>
                <c:f>'ext-rp freezing'!$B$7:$AB$7</c:f>
                <c:numCache>
                  <c:formatCode>General</c:formatCode>
                  <c:ptCount val="27"/>
                  <c:pt idx="0">
                    <c:v>3.1143700228959772</c:v>
                  </c:pt>
                  <c:pt idx="1">
                    <c:v>2.9026885881258671</c:v>
                  </c:pt>
                  <c:pt idx="2">
                    <c:v>1.3473505268061261</c:v>
                  </c:pt>
                  <c:pt idx="3">
                    <c:v>0.65334358235104295</c:v>
                  </c:pt>
                  <c:pt idx="4">
                    <c:v>0.88740161047617505</c:v>
                  </c:pt>
                  <c:pt idx="6">
                    <c:v>3.888116046848662</c:v>
                  </c:pt>
                  <c:pt idx="7">
                    <c:v>1.4054841118732551</c:v>
                  </c:pt>
                  <c:pt idx="8">
                    <c:v>0.281811281848936</c:v>
                  </c:pt>
                  <c:pt idx="9">
                    <c:v>1.121416506181288</c:v>
                  </c:pt>
                  <c:pt idx="10">
                    <c:v>0.81901101526437403</c:v>
                  </c:pt>
                  <c:pt idx="12">
                    <c:v>3.134682939755312</c:v>
                  </c:pt>
                  <c:pt idx="13">
                    <c:v>0.30517408124302098</c:v>
                  </c:pt>
                  <c:pt idx="14">
                    <c:v>0.34275441983875898</c:v>
                  </c:pt>
                  <c:pt idx="15">
                    <c:v>1.069100377153146</c:v>
                  </c:pt>
                  <c:pt idx="16">
                    <c:v>0.59900142614663299</c:v>
                  </c:pt>
                  <c:pt idx="18">
                    <c:v>3.230890951224215</c:v>
                  </c:pt>
                  <c:pt idx="19">
                    <c:v>1.0388021041401201</c:v>
                  </c:pt>
                  <c:pt idx="20">
                    <c:v>0.27095341270275902</c:v>
                  </c:pt>
                  <c:pt idx="21">
                    <c:v>0.203987975164795</c:v>
                  </c:pt>
                  <c:pt idx="22">
                    <c:v>0.80744649164689897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'ext-rp freezing'!$B$16:$W$16</c:f>
              <c:strCache>
                <c:ptCount val="19"/>
                <c:pt idx="0">
                  <c:v>Ext-RP 1</c:v>
                </c:pt>
                <c:pt idx="6">
                  <c:v>Ext-RP 2</c:v>
                </c:pt>
                <c:pt idx="12">
                  <c:v>Ext-RP 3</c:v>
                </c:pt>
                <c:pt idx="18">
                  <c:v>Ext-RP 4</c:v>
                </c:pt>
              </c:strCache>
            </c:strRef>
          </c:cat>
          <c:val>
            <c:numRef>
              <c:f>'ext-rp freezing'!$B$6:$X$6</c:f>
              <c:numCache>
                <c:formatCode>General</c:formatCode>
                <c:ptCount val="23"/>
                <c:pt idx="0">
                  <c:v>39.891812865497073</c:v>
                </c:pt>
                <c:pt idx="1">
                  <c:v>27.967836257309919</c:v>
                </c:pt>
                <c:pt idx="2">
                  <c:v>22.938596491228061</c:v>
                </c:pt>
                <c:pt idx="3">
                  <c:v>18.847953216374268</c:v>
                </c:pt>
                <c:pt idx="4">
                  <c:v>19.345029239765491</c:v>
                </c:pt>
                <c:pt idx="6">
                  <c:v>30.78947368421052</c:v>
                </c:pt>
                <c:pt idx="7">
                  <c:v>21.976608187134499</c:v>
                </c:pt>
                <c:pt idx="8">
                  <c:v>17.450292397660821</c:v>
                </c:pt>
                <c:pt idx="9">
                  <c:v>15.07309941520468</c:v>
                </c:pt>
                <c:pt idx="10">
                  <c:v>15.4766081871345</c:v>
                </c:pt>
                <c:pt idx="12">
                  <c:v>20.01461988304094</c:v>
                </c:pt>
                <c:pt idx="13">
                  <c:v>14.087719298245609</c:v>
                </c:pt>
                <c:pt idx="14">
                  <c:v>13.494152046783629</c:v>
                </c:pt>
                <c:pt idx="15">
                  <c:v>13.19590643274854</c:v>
                </c:pt>
                <c:pt idx="16">
                  <c:v>13.298245614035091</c:v>
                </c:pt>
                <c:pt idx="18">
                  <c:v>16.83918128654971</c:v>
                </c:pt>
                <c:pt idx="19">
                  <c:v>12.941520467836259</c:v>
                </c:pt>
                <c:pt idx="20">
                  <c:v>13.33040935672514</c:v>
                </c:pt>
                <c:pt idx="21">
                  <c:v>14.0233918128655</c:v>
                </c:pt>
                <c:pt idx="22">
                  <c:v>14.83333333333333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E4-2546-B324-AA45FBF30389}"/>
            </c:ext>
          </c:extLst>
        </c:ser>
        <c:ser>
          <c:idx val="1"/>
          <c:order val="1"/>
          <c:tx>
            <c:v>20d</c:v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317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'ext-rp freezing'!$B$18:$X$18</c:f>
                <c:numCache>
                  <c:formatCode>General</c:formatCode>
                  <c:ptCount val="23"/>
                  <c:pt idx="0">
                    <c:v>2.7705057589713982</c:v>
                  </c:pt>
                  <c:pt idx="1">
                    <c:v>0.53671526119995905</c:v>
                  </c:pt>
                  <c:pt idx="2">
                    <c:v>1.0043001678584449</c:v>
                  </c:pt>
                  <c:pt idx="3">
                    <c:v>1.411584019619252</c:v>
                  </c:pt>
                  <c:pt idx="4">
                    <c:v>1.1991541514802639</c:v>
                  </c:pt>
                  <c:pt idx="6">
                    <c:v>1.806958856377741</c:v>
                  </c:pt>
                  <c:pt idx="7">
                    <c:v>1.6507854471713139</c:v>
                  </c:pt>
                  <c:pt idx="8">
                    <c:v>1.7993118540564761</c:v>
                  </c:pt>
                  <c:pt idx="9">
                    <c:v>1.1589659876345919</c:v>
                  </c:pt>
                  <c:pt idx="10">
                    <c:v>1.1059847017449349</c:v>
                  </c:pt>
                  <c:pt idx="12">
                    <c:v>1.0546341007286599</c:v>
                  </c:pt>
                  <c:pt idx="13">
                    <c:v>1.6315348185673291</c:v>
                  </c:pt>
                  <c:pt idx="14">
                    <c:v>0.64163660343234596</c:v>
                  </c:pt>
                  <c:pt idx="15">
                    <c:v>1.3816366212164539</c:v>
                  </c:pt>
                  <c:pt idx="16">
                    <c:v>1.0609038482862829</c:v>
                  </c:pt>
                  <c:pt idx="18">
                    <c:v>2.0600776085105328</c:v>
                  </c:pt>
                  <c:pt idx="19">
                    <c:v>0.97380426836527001</c:v>
                  </c:pt>
                  <c:pt idx="20">
                    <c:v>0.59660174486445205</c:v>
                  </c:pt>
                  <c:pt idx="21">
                    <c:v>0.84757733905468202</c:v>
                  </c:pt>
                  <c:pt idx="22">
                    <c:v>0.91347930706964797</c:v>
                  </c:pt>
                </c:numCache>
              </c:numRef>
            </c:plus>
            <c:minus>
              <c:numRef>
                <c:f>'ext-rp freezing'!$B$18:$X$18</c:f>
                <c:numCache>
                  <c:formatCode>General</c:formatCode>
                  <c:ptCount val="23"/>
                  <c:pt idx="0">
                    <c:v>2.7705057589713982</c:v>
                  </c:pt>
                  <c:pt idx="1">
                    <c:v>0.53671526119995905</c:v>
                  </c:pt>
                  <c:pt idx="2">
                    <c:v>1.0043001678584449</c:v>
                  </c:pt>
                  <c:pt idx="3">
                    <c:v>1.411584019619252</c:v>
                  </c:pt>
                  <c:pt idx="4">
                    <c:v>1.1991541514802639</c:v>
                  </c:pt>
                  <c:pt idx="6">
                    <c:v>1.806958856377741</c:v>
                  </c:pt>
                  <c:pt idx="7">
                    <c:v>1.6507854471713139</c:v>
                  </c:pt>
                  <c:pt idx="8">
                    <c:v>1.7993118540564761</c:v>
                  </c:pt>
                  <c:pt idx="9">
                    <c:v>1.1589659876345919</c:v>
                  </c:pt>
                  <c:pt idx="10">
                    <c:v>1.1059847017449349</c:v>
                  </c:pt>
                  <c:pt idx="12">
                    <c:v>1.0546341007286599</c:v>
                  </c:pt>
                  <c:pt idx="13">
                    <c:v>1.6315348185673291</c:v>
                  </c:pt>
                  <c:pt idx="14">
                    <c:v>0.64163660343234596</c:v>
                  </c:pt>
                  <c:pt idx="15">
                    <c:v>1.3816366212164539</c:v>
                  </c:pt>
                  <c:pt idx="16">
                    <c:v>1.0609038482862829</c:v>
                  </c:pt>
                  <c:pt idx="18">
                    <c:v>2.0600776085105328</c:v>
                  </c:pt>
                  <c:pt idx="19">
                    <c:v>0.97380426836527001</c:v>
                  </c:pt>
                  <c:pt idx="20">
                    <c:v>0.59660174486445205</c:v>
                  </c:pt>
                  <c:pt idx="21">
                    <c:v>0.84757733905468202</c:v>
                  </c:pt>
                  <c:pt idx="22">
                    <c:v>0.91347930706964797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'ext-rp freezing'!$B$16:$W$16</c:f>
              <c:strCache>
                <c:ptCount val="19"/>
                <c:pt idx="0">
                  <c:v>Ext-RP 1</c:v>
                </c:pt>
                <c:pt idx="6">
                  <c:v>Ext-RP 2</c:v>
                </c:pt>
                <c:pt idx="12">
                  <c:v>Ext-RP 3</c:v>
                </c:pt>
                <c:pt idx="18">
                  <c:v>Ext-RP 4</c:v>
                </c:pt>
              </c:strCache>
            </c:strRef>
          </c:cat>
          <c:val>
            <c:numRef>
              <c:f>'ext-rp freezing'!$B$17:$X$17</c:f>
              <c:numCache>
                <c:formatCode>General</c:formatCode>
                <c:ptCount val="23"/>
                <c:pt idx="0">
                  <c:v>35.852777777777753</c:v>
                </c:pt>
                <c:pt idx="1">
                  <c:v>33.897222222222233</c:v>
                </c:pt>
                <c:pt idx="2">
                  <c:v>31.411111111111111</c:v>
                </c:pt>
                <c:pt idx="3">
                  <c:v>27.425000000000001</c:v>
                </c:pt>
                <c:pt idx="4">
                  <c:v>30.902777777777679</c:v>
                </c:pt>
                <c:pt idx="6">
                  <c:v>37.180555555555557</c:v>
                </c:pt>
                <c:pt idx="7">
                  <c:v>32.325000000000003</c:v>
                </c:pt>
                <c:pt idx="8">
                  <c:v>33.441666666665697</c:v>
                </c:pt>
                <c:pt idx="9">
                  <c:v>29.288888888888891</c:v>
                </c:pt>
                <c:pt idx="10">
                  <c:v>32.569444444444443</c:v>
                </c:pt>
                <c:pt idx="12">
                  <c:v>24.49444444444444</c:v>
                </c:pt>
                <c:pt idx="13">
                  <c:v>23.897222222222219</c:v>
                </c:pt>
                <c:pt idx="14">
                  <c:v>28.477777777777771</c:v>
                </c:pt>
                <c:pt idx="15">
                  <c:v>26.552777777777781</c:v>
                </c:pt>
                <c:pt idx="16">
                  <c:v>25.313888888888879</c:v>
                </c:pt>
                <c:pt idx="18">
                  <c:v>22.980555555555561</c:v>
                </c:pt>
                <c:pt idx="19">
                  <c:v>24.99444444444444</c:v>
                </c:pt>
                <c:pt idx="20">
                  <c:v>26.086111111111109</c:v>
                </c:pt>
                <c:pt idx="21">
                  <c:v>26.552777777777781</c:v>
                </c:pt>
                <c:pt idx="22">
                  <c:v>27.333333333333279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E4-2546-B324-AA45FBF30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946864"/>
        <c:axId val="1351949184"/>
      </c:lineChart>
      <c:catAx>
        <c:axId val="13519468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949184"/>
        <c:crosses val="autoZero"/>
        <c:auto val="1"/>
        <c:lblAlgn val="ctr"/>
        <c:lblOffset val="100"/>
        <c:tickMarkSkip val="6"/>
        <c:noMultiLvlLbl val="0"/>
      </c:catAx>
      <c:valAx>
        <c:axId val="1351949184"/>
        <c:scaling>
          <c:orientation val="minMax"/>
          <c:max val="6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3519468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'Freezing Ext-RP'!$C$18:$BP$18</c:f>
                <c:numCache>
                  <c:formatCode>General</c:formatCode>
                  <c:ptCount val="66"/>
                  <c:pt idx="0">
                    <c:v>8.3700421201639994</c:v>
                  </c:pt>
                  <c:pt idx="1">
                    <c:v>7.7983285475386817</c:v>
                  </c:pt>
                  <c:pt idx="2">
                    <c:v>5.8469975269566472</c:v>
                  </c:pt>
                  <c:pt idx="3">
                    <c:v>7.3509137065841417</c:v>
                  </c:pt>
                  <c:pt idx="4">
                    <c:v>6.2968599153309697</c:v>
                  </c:pt>
                  <c:pt idx="5">
                    <c:v>6.0215179008374866</c:v>
                  </c:pt>
                  <c:pt idx="6">
                    <c:v>5.5298848742522448</c:v>
                  </c:pt>
                  <c:pt idx="7">
                    <c:v>3.6684739373654538</c:v>
                  </c:pt>
                  <c:pt idx="8">
                    <c:v>6.2566622436836701</c:v>
                  </c:pt>
                  <c:pt idx="9">
                    <c:v>4.3737448674286457</c:v>
                  </c:pt>
                  <c:pt idx="10">
                    <c:v>3.2089631688246598</c:v>
                  </c:pt>
                  <c:pt idx="11">
                    <c:v>5.1171561374739039</c:v>
                  </c:pt>
                  <c:pt idx="12">
                    <c:v>4.3077020414282856</c:v>
                  </c:pt>
                  <c:pt idx="13">
                    <c:v>7.7705518251402168</c:v>
                  </c:pt>
                  <c:pt idx="14">
                    <c:v>6.3374391109156267</c:v>
                  </c:pt>
                  <c:pt idx="17">
                    <c:v>9.3150939370834802</c:v>
                  </c:pt>
                  <c:pt idx="18">
                    <c:v>9.1481974635648111</c:v>
                  </c:pt>
                  <c:pt idx="19">
                    <c:v>8.9747134937825237</c:v>
                  </c:pt>
                  <c:pt idx="20">
                    <c:v>7.1190598698854402</c:v>
                  </c:pt>
                  <c:pt idx="21">
                    <c:v>6.3391866146444178</c:v>
                  </c:pt>
                  <c:pt idx="22">
                    <c:v>6.7910043000614877</c:v>
                  </c:pt>
                  <c:pt idx="23">
                    <c:v>6.4393648367780667</c:v>
                  </c:pt>
                  <c:pt idx="24">
                    <c:v>4.1173957601626041</c:v>
                  </c:pt>
                  <c:pt idx="25">
                    <c:v>4.0110446247001699</c:v>
                  </c:pt>
                  <c:pt idx="26">
                    <c:v>5.536079589348927</c:v>
                  </c:pt>
                  <c:pt idx="27">
                    <c:v>7.8989922233205263</c:v>
                  </c:pt>
                  <c:pt idx="28">
                    <c:v>2.9094719514811631</c:v>
                  </c:pt>
                  <c:pt idx="29">
                    <c:v>5.431161421866558</c:v>
                  </c:pt>
                  <c:pt idx="30">
                    <c:v>6.7751411747839061</c:v>
                  </c:pt>
                  <c:pt idx="31">
                    <c:v>6.2031990981353822</c:v>
                  </c:pt>
                  <c:pt idx="34">
                    <c:v>8.91943366350832</c:v>
                  </c:pt>
                  <c:pt idx="35">
                    <c:v>8.6652904152206691</c:v>
                  </c:pt>
                  <c:pt idx="36">
                    <c:v>7.1852132450811359</c:v>
                  </c:pt>
                  <c:pt idx="37">
                    <c:v>7.3067790243340696</c:v>
                  </c:pt>
                  <c:pt idx="38">
                    <c:v>4.3232987708855877</c:v>
                  </c:pt>
                  <c:pt idx="39">
                    <c:v>5.6269268653520061</c:v>
                  </c:pt>
                  <c:pt idx="40">
                    <c:v>5.6338392571903446</c:v>
                  </c:pt>
                  <c:pt idx="41">
                    <c:v>3.86895604287229</c:v>
                  </c:pt>
                  <c:pt idx="42">
                    <c:v>6.9156665187002764</c:v>
                  </c:pt>
                  <c:pt idx="43">
                    <c:v>5.6260898318231547</c:v>
                  </c:pt>
                  <c:pt idx="44">
                    <c:v>3.7599162454347921</c:v>
                  </c:pt>
                  <c:pt idx="45">
                    <c:v>3.7042988213080279</c:v>
                  </c:pt>
                  <c:pt idx="46">
                    <c:v>6.6601092815936553</c:v>
                  </c:pt>
                  <c:pt idx="47">
                    <c:v>4.2461544149431969</c:v>
                  </c:pt>
                  <c:pt idx="48">
                    <c:v>4.0807147275871856</c:v>
                  </c:pt>
                  <c:pt idx="51">
                    <c:v>8.1376608744306154</c:v>
                  </c:pt>
                  <c:pt idx="52">
                    <c:v>5.4444373248991429</c:v>
                  </c:pt>
                  <c:pt idx="53">
                    <c:v>3.7768516528274652</c:v>
                  </c:pt>
                  <c:pt idx="54">
                    <c:v>4.8524765705727386</c:v>
                  </c:pt>
                  <c:pt idx="55">
                    <c:v>4.8715759128960476</c:v>
                  </c:pt>
                  <c:pt idx="56">
                    <c:v>6.0107359325106788</c:v>
                  </c:pt>
                  <c:pt idx="57">
                    <c:v>6.9580738396231983</c:v>
                  </c:pt>
                  <c:pt idx="58">
                    <c:v>4.4108116063472442</c:v>
                  </c:pt>
                  <c:pt idx="59">
                    <c:v>5.8148694855633432</c:v>
                  </c:pt>
                  <c:pt idx="60">
                    <c:v>7.5039642991113267</c:v>
                  </c:pt>
                  <c:pt idx="61">
                    <c:v>3.0907053313631461</c:v>
                  </c:pt>
                  <c:pt idx="62">
                    <c:v>6.545670705791891</c:v>
                  </c:pt>
                  <c:pt idx="63">
                    <c:v>8.2753081890394036</c:v>
                  </c:pt>
                  <c:pt idx="64">
                    <c:v>7.6164744968183067</c:v>
                  </c:pt>
                  <c:pt idx="65">
                    <c:v>2.9813069573436182</c:v>
                  </c:pt>
                </c:numCache>
              </c:numRef>
            </c:plus>
            <c:minus>
              <c:numRef>
                <c:f>'Freezing Ext-RP'!$C$18:$BP$18</c:f>
                <c:numCache>
                  <c:formatCode>General</c:formatCode>
                  <c:ptCount val="66"/>
                  <c:pt idx="0">
                    <c:v>8.3700421201639994</c:v>
                  </c:pt>
                  <c:pt idx="1">
                    <c:v>7.7983285475386817</c:v>
                  </c:pt>
                  <c:pt idx="2">
                    <c:v>5.8469975269566472</c:v>
                  </c:pt>
                  <c:pt idx="3">
                    <c:v>7.3509137065841417</c:v>
                  </c:pt>
                  <c:pt idx="4">
                    <c:v>6.2968599153309697</c:v>
                  </c:pt>
                  <c:pt idx="5">
                    <c:v>6.0215179008374866</c:v>
                  </c:pt>
                  <c:pt idx="6">
                    <c:v>5.5298848742522448</c:v>
                  </c:pt>
                  <c:pt idx="7">
                    <c:v>3.6684739373654538</c:v>
                  </c:pt>
                  <c:pt idx="8">
                    <c:v>6.2566622436836701</c:v>
                  </c:pt>
                  <c:pt idx="9">
                    <c:v>4.3737448674286457</c:v>
                  </c:pt>
                  <c:pt idx="10">
                    <c:v>3.2089631688246598</c:v>
                  </c:pt>
                  <c:pt idx="11">
                    <c:v>5.1171561374739039</c:v>
                  </c:pt>
                  <c:pt idx="12">
                    <c:v>4.3077020414282856</c:v>
                  </c:pt>
                  <c:pt idx="13">
                    <c:v>7.7705518251402168</c:v>
                  </c:pt>
                  <c:pt idx="14">
                    <c:v>6.3374391109156267</c:v>
                  </c:pt>
                  <c:pt idx="17">
                    <c:v>9.3150939370834802</c:v>
                  </c:pt>
                  <c:pt idx="18">
                    <c:v>9.1481974635648111</c:v>
                  </c:pt>
                  <c:pt idx="19">
                    <c:v>8.9747134937825237</c:v>
                  </c:pt>
                  <c:pt idx="20">
                    <c:v>7.1190598698854402</c:v>
                  </c:pt>
                  <c:pt idx="21">
                    <c:v>6.3391866146444178</c:v>
                  </c:pt>
                  <c:pt idx="22">
                    <c:v>6.7910043000614877</c:v>
                  </c:pt>
                  <c:pt idx="23">
                    <c:v>6.4393648367780667</c:v>
                  </c:pt>
                  <c:pt idx="24">
                    <c:v>4.1173957601626041</c:v>
                  </c:pt>
                  <c:pt idx="25">
                    <c:v>4.0110446247001699</c:v>
                  </c:pt>
                  <c:pt idx="26">
                    <c:v>5.536079589348927</c:v>
                  </c:pt>
                  <c:pt idx="27">
                    <c:v>7.8989922233205263</c:v>
                  </c:pt>
                  <c:pt idx="28">
                    <c:v>2.9094719514811631</c:v>
                  </c:pt>
                  <c:pt idx="29">
                    <c:v>5.431161421866558</c:v>
                  </c:pt>
                  <c:pt idx="30">
                    <c:v>6.7751411747839061</c:v>
                  </c:pt>
                  <c:pt idx="31">
                    <c:v>6.2031990981353822</c:v>
                  </c:pt>
                  <c:pt idx="34">
                    <c:v>8.91943366350832</c:v>
                  </c:pt>
                  <c:pt idx="35">
                    <c:v>8.6652904152206691</c:v>
                  </c:pt>
                  <c:pt idx="36">
                    <c:v>7.1852132450811359</c:v>
                  </c:pt>
                  <c:pt idx="37">
                    <c:v>7.3067790243340696</c:v>
                  </c:pt>
                  <c:pt idx="38">
                    <c:v>4.3232987708855877</c:v>
                  </c:pt>
                  <c:pt idx="39">
                    <c:v>5.6269268653520061</c:v>
                  </c:pt>
                  <c:pt idx="40">
                    <c:v>5.6338392571903446</c:v>
                  </c:pt>
                  <c:pt idx="41">
                    <c:v>3.86895604287229</c:v>
                  </c:pt>
                  <c:pt idx="42">
                    <c:v>6.9156665187002764</c:v>
                  </c:pt>
                  <c:pt idx="43">
                    <c:v>5.6260898318231547</c:v>
                  </c:pt>
                  <c:pt idx="44">
                    <c:v>3.7599162454347921</c:v>
                  </c:pt>
                  <c:pt idx="45">
                    <c:v>3.7042988213080279</c:v>
                  </c:pt>
                  <c:pt idx="46">
                    <c:v>6.6601092815936553</c:v>
                  </c:pt>
                  <c:pt idx="47">
                    <c:v>4.2461544149431969</c:v>
                  </c:pt>
                  <c:pt idx="48">
                    <c:v>4.0807147275871856</c:v>
                  </c:pt>
                  <c:pt idx="51">
                    <c:v>8.1376608744306154</c:v>
                  </c:pt>
                  <c:pt idx="52">
                    <c:v>5.4444373248991429</c:v>
                  </c:pt>
                  <c:pt idx="53">
                    <c:v>3.7768516528274652</c:v>
                  </c:pt>
                  <c:pt idx="54">
                    <c:v>4.8524765705727386</c:v>
                  </c:pt>
                  <c:pt idx="55">
                    <c:v>4.8715759128960476</c:v>
                  </c:pt>
                  <c:pt idx="56">
                    <c:v>6.0107359325106788</c:v>
                  </c:pt>
                  <c:pt idx="57">
                    <c:v>6.9580738396231983</c:v>
                  </c:pt>
                  <c:pt idx="58">
                    <c:v>4.4108116063472442</c:v>
                  </c:pt>
                  <c:pt idx="59">
                    <c:v>5.8148694855633432</c:v>
                  </c:pt>
                  <c:pt idx="60">
                    <c:v>7.5039642991113267</c:v>
                  </c:pt>
                  <c:pt idx="61">
                    <c:v>3.0907053313631461</c:v>
                  </c:pt>
                  <c:pt idx="62">
                    <c:v>6.545670705791891</c:v>
                  </c:pt>
                  <c:pt idx="63">
                    <c:v>8.2753081890394036</c:v>
                  </c:pt>
                  <c:pt idx="64">
                    <c:v>7.6164744968183067</c:v>
                  </c:pt>
                  <c:pt idx="65">
                    <c:v>2.9813069573436182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'Freezing Ext-RP'!$C$17:$BP$17</c:f>
              <c:numCache>
                <c:formatCode>General</c:formatCode>
                <c:ptCount val="66"/>
                <c:pt idx="0">
                  <c:v>38.261904761904759</c:v>
                </c:pt>
                <c:pt idx="1">
                  <c:v>32.88095238095238</c:v>
                </c:pt>
                <c:pt idx="2">
                  <c:v>22.30952380952376</c:v>
                </c:pt>
                <c:pt idx="3">
                  <c:v>23.904761904761909</c:v>
                </c:pt>
                <c:pt idx="4">
                  <c:v>21.476190476190489</c:v>
                </c:pt>
                <c:pt idx="5">
                  <c:v>19.285714285714231</c:v>
                </c:pt>
                <c:pt idx="6">
                  <c:v>20.476190476190489</c:v>
                </c:pt>
                <c:pt idx="7">
                  <c:v>14.61904761904762</c:v>
                </c:pt>
                <c:pt idx="8">
                  <c:v>16.095238095238091</c:v>
                </c:pt>
                <c:pt idx="9">
                  <c:v>12.928571428571431</c:v>
                </c:pt>
                <c:pt idx="10">
                  <c:v>9.2142857142857117</c:v>
                </c:pt>
                <c:pt idx="11">
                  <c:v>14.83333333333333</c:v>
                </c:pt>
                <c:pt idx="12">
                  <c:v>9.1190476190476204</c:v>
                </c:pt>
                <c:pt idx="13">
                  <c:v>17.571428571428569</c:v>
                </c:pt>
                <c:pt idx="14">
                  <c:v>15.88095238095238</c:v>
                </c:pt>
                <c:pt idx="17">
                  <c:v>42.095238095238102</c:v>
                </c:pt>
                <c:pt idx="18">
                  <c:v>35.476190476190453</c:v>
                </c:pt>
                <c:pt idx="19">
                  <c:v>27.166666666666671</c:v>
                </c:pt>
                <c:pt idx="20">
                  <c:v>19.833333333333279</c:v>
                </c:pt>
                <c:pt idx="21">
                  <c:v>17.499999999999989</c:v>
                </c:pt>
                <c:pt idx="22">
                  <c:v>16.238095238095241</c:v>
                </c:pt>
                <c:pt idx="23">
                  <c:v>13.40476190476191</c:v>
                </c:pt>
                <c:pt idx="24">
                  <c:v>10.976190476190469</c:v>
                </c:pt>
                <c:pt idx="25">
                  <c:v>10.642857142857141</c:v>
                </c:pt>
                <c:pt idx="26">
                  <c:v>11.95238095238096</c:v>
                </c:pt>
                <c:pt idx="27">
                  <c:v>18.833333333333279</c:v>
                </c:pt>
                <c:pt idx="28">
                  <c:v>7.3809523809523796</c:v>
                </c:pt>
                <c:pt idx="29">
                  <c:v>13.02380952380952</c:v>
                </c:pt>
                <c:pt idx="30">
                  <c:v>14.928571428571431</c:v>
                </c:pt>
                <c:pt idx="31">
                  <c:v>13.714285714285721</c:v>
                </c:pt>
                <c:pt idx="34">
                  <c:v>36.214285714285722</c:v>
                </c:pt>
                <c:pt idx="35">
                  <c:v>25.023809523809529</c:v>
                </c:pt>
                <c:pt idx="36">
                  <c:v>18.166666666666671</c:v>
                </c:pt>
                <c:pt idx="37">
                  <c:v>18.785714285714231</c:v>
                </c:pt>
                <c:pt idx="38">
                  <c:v>10.047619047619049</c:v>
                </c:pt>
                <c:pt idx="39">
                  <c:v>12.761904761904759</c:v>
                </c:pt>
                <c:pt idx="40">
                  <c:v>15.73809523809523</c:v>
                </c:pt>
                <c:pt idx="41">
                  <c:v>6.9761904761904763</c:v>
                </c:pt>
                <c:pt idx="42">
                  <c:v>14.71428571428571</c:v>
                </c:pt>
                <c:pt idx="43">
                  <c:v>13.857142857142859</c:v>
                </c:pt>
                <c:pt idx="44">
                  <c:v>7.404761904761906</c:v>
                </c:pt>
                <c:pt idx="45">
                  <c:v>6.595238095238094</c:v>
                </c:pt>
                <c:pt idx="46">
                  <c:v>13.90476190476191</c:v>
                </c:pt>
                <c:pt idx="47">
                  <c:v>8.2380952380952408</c:v>
                </c:pt>
                <c:pt idx="48">
                  <c:v>11.5952380952381</c:v>
                </c:pt>
                <c:pt idx="51">
                  <c:v>32.571428571428513</c:v>
                </c:pt>
                <c:pt idx="52">
                  <c:v>16.476190476190489</c:v>
                </c:pt>
                <c:pt idx="53">
                  <c:v>8.190476190476188</c:v>
                </c:pt>
                <c:pt idx="54">
                  <c:v>13.45238095238096</c:v>
                </c:pt>
                <c:pt idx="55">
                  <c:v>10.476190476190469</c:v>
                </c:pt>
                <c:pt idx="56">
                  <c:v>12.547619047619049</c:v>
                </c:pt>
                <c:pt idx="57">
                  <c:v>16.142857142857149</c:v>
                </c:pt>
                <c:pt idx="58">
                  <c:v>11.38095238095238</c:v>
                </c:pt>
                <c:pt idx="59">
                  <c:v>9.1190476190476204</c:v>
                </c:pt>
                <c:pt idx="60">
                  <c:v>16.69047619047619</c:v>
                </c:pt>
                <c:pt idx="61">
                  <c:v>8.3571428571428594</c:v>
                </c:pt>
                <c:pt idx="62">
                  <c:v>13.80952380952381</c:v>
                </c:pt>
                <c:pt idx="63">
                  <c:v>17.476190476190471</c:v>
                </c:pt>
                <c:pt idx="64">
                  <c:v>14.83333333333333</c:v>
                </c:pt>
                <c:pt idx="65">
                  <c:v>5.9047619047619033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B5-3443-A9DD-3285F85C88B2}"/>
            </c:ext>
          </c:extLst>
        </c:ser>
        <c:ser>
          <c:idx val="1"/>
          <c:order val="1"/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1B5-3443-A9DD-3285F85C88B2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1B5-3443-A9DD-3285F85C88B2}"/>
              </c:ext>
            </c:extLst>
          </c:dPt>
          <c:dPt>
            <c:idx val="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1B5-3443-A9DD-3285F85C88B2}"/>
              </c:ext>
            </c:extLst>
          </c:dPt>
          <c:dPt>
            <c:idx val="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1B5-3443-A9DD-3285F85C88B2}"/>
              </c:ext>
            </c:extLst>
          </c:dPt>
          <c:dPt>
            <c:idx val="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1B5-3443-A9DD-3285F85C88B2}"/>
              </c:ext>
            </c:extLst>
          </c:dPt>
          <c:dPt>
            <c:idx val="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1B5-3443-A9DD-3285F85C88B2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1B5-3443-A9DD-3285F85C88B2}"/>
              </c:ext>
            </c:extLst>
          </c:dPt>
          <c:dPt>
            <c:idx val="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1B5-3443-A9DD-3285F85C88B2}"/>
              </c:ext>
            </c:extLst>
          </c:dPt>
          <c:dPt>
            <c:idx val="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1B5-3443-A9DD-3285F85C88B2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1B5-3443-A9DD-3285F85C88B2}"/>
              </c:ext>
            </c:extLst>
          </c:dPt>
          <c:dPt>
            <c:idx val="1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1B5-3443-A9DD-3285F85C88B2}"/>
              </c:ext>
            </c:extLst>
          </c:dPt>
          <c:dPt>
            <c:idx val="1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1B5-3443-A9DD-3285F85C88B2}"/>
              </c:ext>
            </c:extLst>
          </c:dPt>
          <c:dPt>
            <c:idx val="1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B1B5-3443-A9DD-3285F85C88B2}"/>
              </c:ext>
            </c:extLst>
          </c:dPt>
          <c:dPt>
            <c:idx val="1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1B5-3443-A9DD-3285F85C88B2}"/>
              </c:ext>
            </c:extLst>
          </c:dPt>
          <c:dPt>
            <c:idx val="1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B1B5-3443-A9DD-3285F85C88B2}"/>
              </c:ext>
            </c:extLst>
          </c:dPt>
          <c:dPt>
            <c:idx val="1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B1B5-3443-A9DD-3285F85C88B2}"/>
              </c:ext>
            </c:extLst>
          </c:dPt>
          <c:dPt>
            <c:idx val="1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B1B5-3443-A9DD-3285F85C88B2}"/>
              </c:ext>
            </c:extLst>
          </c:dPt>
          <c:dPt>
            <c:idx val="1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B1B5-3443-A9DD-3285F85C88B2}"/>
              </c:ext>
            </c:extLst>
          </c:dPt>
          <c:dPt>
            <c:idx val="2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B1B5-3443-A9DD-3285F85C88B2}"/>
              </c:ext>
            </c:extLst>
          </c:dPt>
          <c:dPt>
            <c:idx val="2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B1B5-3443-A9DD-3285F85C88B2}"/>
              </c:ext>
            </c:extLst>
          </c:dPt>
          <c:dPt>
            <c:idx val="2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B1B5-3443-A9DD-3285F85C88B2}"/>
              </c:ext>
            </c:extLst>
          </c:dPt>
          <c:dPt>
            <c:idx val="2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B1B5-3443-A9DD-3285F85C88B2}"/>
              </c:ext>
            </c:extLst>
          </c:dPt>
          <c:dPt>
            <c:idx val="2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B1B5-3443-A9DD-3285F85C88B2}"/>
              </c:ext>
            </c:extLst>
          </c:dPt>
          <c:dPt>
            <c:idx val="2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B1B5-3443-A9DD-3285F85C88B2}"/>
              </c:ext>
            </c:extLst>
          </c:dPt>
          <c:dPt>
            <c:idx val="2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B1B5-3443-A9DD-3285F85C88B2}"/>
              </c:ext>
            </c:extLst>
          </c:dPt>
          <c:dPt>
            <c:idx val="2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B1B5-3443-A9DD-3285F85C88B2}"/>
              </c:ext>
            </c:extLst>
          </c:dPt>
          <c:dPt>
            <c:idx val="2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B1B5-3443-A9DD-3285F85C88B2}"/>
              </c:ext>
            </c:extLst>
          </c:dPt>
          <c:dPt>
            <c:idx val="2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B1B5-3443-A9DD-3285F85C88B2}"/>
              </c:ext>
            </c:extLst>
          </c:dPt>
          <c:dPt>
            <c:idx val="3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B1B5-3443-A9DD-3285F85C88B2}"/>
              </c:ext>
            </c:extLst>
          </c:dPt>
          <c:dPt>
            <c:idx val="3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B1B5-3443-A9DD-3285F85C88B2}"/>
              </c:ext>
            </c:extLst>
          </c:dPt>
          <c:dPt>
            <c:idx val="3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B1B5-3443-A9DD-3285F85C88B2}"/>
              </c:ext>
            </c:extLst>
          </c:dPt>
          <c:dPt>
            <c:idx val="3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B1B5-3443-A9DD-3285F85C88B2}"/>
              </c:ext>
            </c:extLst>
          </c:dPt>
          <c:dPt>
            <c:idx val="3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B1B5-3443-A9DD-3285F85C88B2}"/>
              </c:ext>
            </c:extLst>
          </c:dPt>
          <c:dPt>
            <c:idx val="3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B1B5-3443-A9DD-3285F85C88B2}"/>
              </c:ext>
            </c:extLst>
          </c:dPt>
          <c:dPt>
            <c:idx val="3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B1B5-3443-A9DD-3285F85C88B2}"/>
              </c:ext>
            </c:extLst>
          </c:dPt>
          <c:dPt>
            <c:idx val="3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B1B5-3443-A9DD-3285F85C88B2}"/>
              </c:ext>
            </c:extLst>
          </c:dPt>
          <c:dPt>
            <c:idx val="4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B1B5-3443-A9DD-3285F85C88B2}"/>
              </c:ext>
            </c:extLst>
          </c:dPt>
          <c:dPt>
            <c:idx val="4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B1B5-3443-A9DD-3285F85C88B2}"/>
              </c:ext>
            </c:extLst>
          </c:dPt>
          <c:dPt>
            <c:idx val="4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B1B5-3443-A9DD-3285F85C88B2}"/>
              </c:ext>
            </c:extLst>
          </c:dPt>
          <c:dPt>
            <c:idx val="4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B1B5-3443-A9DD-3285F85C88B2}"/>
              </c:ext>
            </c:extLst>
          </c:dPt>
          <c:dPt>
            <c:idx val="4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B1B5-3443-A9DD-3285F85C88B2}"/>
              </c:ext>
            </c:extLst>
          </c:dPt>
          <c:dPt>
            <c:idx val="4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B1B5-3443-A9DD-3285F85C88B2}"/>
              </c:ext>
            </c:extLst>
          </c:dPt>
          <c:dPt>
            <c:idx val="4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B1B5-3443-A9DD-3285F85C88B2}"/>
              </c:ext>
            </c:extLst>
          </c:dPt>
          <c:dPt>
            <c:idx val="4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B1B5-3443-A9DD-3285F85C88B2}"/>
              </c:ext>
            </c:extLst>
          </c:dPt>
          <c:dPt>
            <c:idx val="4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B1B5-3443-A9DD-3285F85C88B2}"/>
              </c:ext>
            </c:extLst>
          </c:dPt>
          <c:dPt>
            <c:idx val="5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B1B5-3443-A9DD-3285F85C88B2}"/>
              </c:ext>
            </c:extLst>
          </c:dPt>
          <c:dPt>
            <c:idx val="5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B1B5-3443-A9DD-3285F85C88B2}"/>
              </c:ext>
            </c:extLst>
          </c:dPt>
          <c:dPt>
            <c:idx val="5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B1B5-3443-A9DD-3285F85C88B2}"/>
              </c:ext>
            </c:extLst>
          </c:dPt>
          <c:dPt>
            <c:idx val="5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B1B5-3443-A9DD-3285F85C88B2}"/>
              </c:ext>
            </c:extLst>
          </c:dPt>
          <c:dPt>
            <c:idx val="5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B1B5-3443-A9DD-3285F85C88B2}"/>
              </c:ext>
            </c:extLst>
          </c:dPt>
          <c:dPt>
            <c:idx val="5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B1B5-3443-A9DD-3285F85C88B2}"/>
              </c:ext>
            </c:extLst>
          </c:dPt>
          <c:dPt>
            <c:idx val="5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B1B5-3443-A9DD-3285F85C88B2}"/>
              </c:ext>
            </c:extLst>
          </c:dPt>
          <c:dPt>
            <c:idx val="5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B1B5-3443-A9DD-3285F85C88B2}"/>
              </c:ext>
            </c:extLst>
          </c:dPt>
          <c:dPt>
            <c:idx val="5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6-B1B5-3443-A9DD-3285F85C88B2}"/>
              </c:ext>
            </c:extLst>
          </c:dPt>
          <c:dPt>
            <c:idx val="6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B1B5-3443-A9DD-3285F85C88B2}"/>
              </c:ext>
            </c:extLst>
          </c:dPt>
          <c:dPt>
            <c:idx val="6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B1B5-3443-A9DD-3285F85C88B2}"/>
              </c:ext>
            </c:extLst>
          </c:dPt>
          <c:dPt>
            <c:idx val="6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B1B5-3443-A9DD-3285F85C88B2}"/>
              </c:ext>
            </c:extLst>
          </c:dPt>
          <c:dPt>
            <c:idx val="6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B1B5-3443-A9DD-3285F85C88B2}"/>
              </c:ext>
            </c:extLst>
          </c:dPt>
          <c:dPt>
            <c:idx val="6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B1B5-3443-A9DD-3285F85C88B2}"/>
              </c:ext>
            </c:extLst>
          </c:dPt>
          <c:dPt>
            <c:idx val="6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B1B5-3443-A9DD-3285F85C88B2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'Freezing Ext-RP'!$C$41:$BP$41</c:f>
                <c:numCache>
                  <c:formatCode>General</c:formatCode>
                  <c:ptCount val="66"/>
                  <c:pt idx="0">
                    <c:v>6.6124825797716049</c:v>
                  </c:pt>
                  <c:pt idx="1">
                    <c:v>8.6381333017484483</c:v>
                  </c:pt>
                  <c:pt idx="2">
                    <c:v>6.539088682331438</c:v>
                  </c:pt>
                  <c:pt idx="3">
                    <c:v>6.2379274646789664</c:v>
                  </c:pt>
                  <c:pt idx="4">
                    <c:v>8.6141689792984106</c:v>
                  </c:pt>
                  <c:pt idx="5">
                    <c:v>6.7387520874783702</c:v>
                  </c:pt>
                  <c:pt idx="6">
                    <c:v>5.1378689687996797</c:v>
                  </c:pt>
                  <c:pt idx="7">
                    <c:v>6.7578181171011087</c:v>
                  </c:pt>
                  <c:pt idx="8">
                    <c:v>6.4465492752322584</c:v>
                  </c:pt>
                  <c:pt idx="9">
                    <c:v>4.6788731739136171</c:v>
                  </c:pt>
                  <c:pt idx="10">
                    <c:v>8.1451622596806192</c:v>
                  </c:pt>
                  <c:pt idx="11">
                    <c:v>8.2016838090316284</c:v>
                  </c:pt>
                  <c:pt idx="12">
                    <c:v>6.8067215474349601</c:v>
                  </c:pt>
                  <c:pt idx="13">
                    <c:v>8.5238632408727479</c:v>
                  </c:pt>
                  <c:pt idx="14">
                    <c:v>8.808919888219533</c:v>
                  </c:pt>
                  <c:pt idx="17">
                    <c:v>6.5069566551432843</c:v>
                  </c:pt>
                  <c:pt idx="18">
                    <c:v>6.4852339357278703</c:v>
                  </c:pt>
                  <c:pt idx="19">
                    <c:v>5.9202686907783111</c:v>
                  </c:pt>
                  <c:pt idx="20">
                    <c:v>8.6046796033452271</c:v>
                  </c:pt>
                  <c:pt idx="21">
                    <c:v>6.434104253161788</c:v>
                  </c:pt>
                  <c:pt idx="22">
                    <c:v>6.8426822748946821</c:v>
                  </c:pt>
                  <c:pt idx="23">
                    <c:v>7.4863093836472796</c:v>
                  </c:pt>
                  <c:pt idx="24">
                    <c:v>7.2114290938854948</c:v>
                  </c:pt>
                  <c:pt idx="25">
                    <c:v>5.5633492341263908</c:v>
                  </c:pt>
                  <c:pt idx="26">
                    <c:v>6.4931399885469059</c:v>
                  </c:pt>
                  <c:pt idx="27">
                    <c:v>8.0002834416908026</c:v>
                  </c:pt>
                  <c:pt idx="28">
                    <c:v>8.0211569402666125</c:v>
                  </c:pt>
                  <c:pt idx="29">
                    <c:v>6.6409236095275688</c:v>
                  </c:pt>
                  <c:pt idx="30">
                    <c:v>8.7975465555361207</c:v>
                  </c:pt>
                  <c:pt idx="31">
                    <c:v>9.2931148306066031</c:v>
                  </c:pt>
                  <c:pt idx="34">
                    <c:v>7.4298187409677086</c:v>
                  </c:pt>
                  <c:pt idx="35">
                    <c:v>4.86966442442277</c:v>
                  </c:pt>
                  <c:pt idx="36">
                    <c:v>6.550615365029584</c:v>
                  </c:pt>
                  <c:pt idx="37">
                    <c:v>6.2200897768741239</c:v>
                  </c:pt>
                  <c:pt idx="38">
                    <c:v>5.3684130534745442</c:v>
                  </c:pt>
                  <c:pt idx="39">
                    <c:v>5.2037502074824253</c:v>
                  </c:pt>
                  <c:pt idx="40">
                    <c:v>7.4504146079333342</c:v>
                  </c:pt>
                  <c:pt idx="41">
                    <c:v>6.8064652830524484</c:v>
                  </c:pt>
                  <c:pt idx="42">
                    <c:v>7.1507557061489244</c:v>
                  </c:pt>
                  <c:pt idx="43">
                    <c:v>7.9451860369468674</c:v>
                  </c:pt>
                  <c:pt idx="44">
                    <c:v>7.6398782322399397</c:v>
                  </c:pt>
                  <c:pt idx="45">
                    <c:v>9.1295404393771626</c:v>
                  </c:pt>
                  <c:pt idx="46">
                    <c:v>9.2468803815400911</c:v>
                  </c:pt>
                  <c:pt idx="47">
                    <c:v>9.4766345359537194</c:v>
                  </c:pt>
                  <c:pt idx="48">
                    <c:v>5.231330963773746</c:v>
                  </c:pt>
                  <c:pt idx="51">
                    <c:v>6.8432143847242877</c:v>
                  </c:pt>
                  <c:pt idx="52">
                    <c:v>7.5543960284468508</c:v>
                  </c:pt>
                  <c:pt idx="53">
                    <c:v>7.4844713943622203</c:v>
                  </c:pt>
                  <c:pt idx="54">
                    <c:v>7.0817440578644826</c:v>
                  </c:pt>
                  <c:pt idx="55">
                    <c:v>5.5239713567300273</c:v>
                  </c:pt>
                  <c:pt idx="56">
                    <c:v>4.7851265288846747</c:v>
                  </c:pt>
                  <c:pt idx="57">
                    <c:v>4.8211922792909778</c:v>
                  </c:pt>
                  <c:pt idx="58">
                    <c:v>6.6386643719420864</c:v>
                  </c:pt>
                  <c:pt idx="59">
                    <c:v>5.749726026584046</c:v>
                  </c:pt>
                  <c:pt idx="60">
                    <c:v>7.2997213865767936</c:v>
                  </c:pt>
                  <c:pt idx="61">
                    <c:v>8.9813580018641179</c:v>
                  </c:pt>
                  <c:pt idx="62">
                    <c:v>7.1618459441509659</c:v>
                  </c:pt>
                  <c:pt idx="63">
                    <c:v>9.2302395699543514</c:v>
                  </c:pt>
                  <c:pt idx="64">
                    <c:v>7.6705021916637381</c:v>
                  </c:pt>
                  <c:pt idx="65">
                    <c:v>8.2492170156330484</c:v>
                  </c:pt>
                </c:numCache>
              </c:numRef>
            </c:plus>
            <c:minus>
              <c:numRef>
                <c:f>'Freezing Ext-RP'!$C$41:$BP$41</c:f>
                <c:numCache>
                  <c:formatCode>General</c:formatCode>
                  <c:ptCount val="66"/>
                  <c:pt idx="0">
                    <c:v>6.6124825797716049</c:v>
                  </c:pt>
                  <c:pt idx="1">
                    <c:v>8.6381333017484483</c:v>
                  </c:pt>
                  <c:pt idx="2">
                    <c:v>6.539088682331438</c:v>
                  </c:pt>
                  <c:pt idx="3">
                    <c:v>6.2379274646789664</c:v>
                  </c:pt>
                  <c:pt idx="4">
                    <c:v>8.6141689792984106</c:v>
                  </c:pt>
                  <c:pt idx="5">
                    <c:v>6.7387520874783702</c:v>
                  </c:pt>
                  <c:pt idx="6">
                    <c:v>5.1378689687996797</c:v>
                  </c:pt>
                  <c:pt idx="7">
                    <c:v>6.7578181171011087</c:v>
                  </c:pt>
                  <c:pt idx="8">
                    <c:v>6.4465492752322584</c:v>
                  </c:pt>
                  <c:pt idx="9">
                    <c:v>4.6788731739136171</c:v>
                  </c:pt>
                  <c:pt idx="10">
                    <c:v>8.1451622596806192</c:v>
                  </c:pt>
                  <c:pt idx="11">
                    <c:v>8.2016838090316284</c:v>
                  </c:pt>
                  <c:pt idx="12">
                    <c:v>6.8067215474349601</c:v>
                  </c:pt>
                  <c:pt idx="13">
                    <c:v>8.5238632408727479</c:v>
                  </c:pt>
                  <c:pt idx="14">
                    <c:v>8.808919888219533</c:v>
                  </c:pt>
                  <c:pt idx="17">
                    <c:v>6.5069566551432843</c:v>
                  </c:pt>
                  <c:pt idx="18">
                    <c:v>6.4852339357278703</c:v>
                  </c:pt>
                  <c:pt idx="19">
                    <c:v>5.9202686907783111</c:v>
                  </c:pt>
                  <c:pt idx="20">
                    <c:v>8.6046796033452271</c:v>
                  </c:pt>
                  <c:pt idx="21">
                    <c:v>6.434104253161788</c:v>
                  </c:pt>
                  <c:pt idx="22">
                    <c:v>6.8426822748946821</c:v>
                  </c:pt>
                  <c:pt idx="23">
                    <c:v>7.4863093836472796</c:v>
                  </c:pt>
                  <c:pt idx="24">
                    <c:v>7.2114290938854948</c:v>
                  </c:pt>
                  <c:pt idx="25">
                    <c:v>5.5633492341263908</c:v>
                  </c:pt>
                  <c:pt idx="26">
                    <c:v>6.4931399885469059</c:v>
                  </c:pt>
                  <c:pt idx="27">
                    <c:v>8.0002834416908026</c:v>
                  </c:pt>
                  <c:pt idx="28">
                    <c:v>8.0211569402666125</c:v>
                  </c:pt>
                  <c:pt idx="29">
                    <c:v>6.6409236095275688</c:v>
                  </c:pt>
                  <c:pt idx="30">
                    <c:v>8.7975465555361207</c:v>
                  </c:pt>
                  <c:pt idx="31">
                    <c:v>9.2931148306066031</c:v>
                  </c:pt>
                  <c:pt idx="34">
                    <c:v>7.4298187409677086</c:v>
                  </c:pt>
                  <c:pt idx="35">
                    <c:v>4.86966442442277</c:v>
                  </c:pt>
                  <c:pt idx="36">
                    <c:v>6.550615365029584</c:v>
                  </c:pt>
                  <c:pt idx="37">
                    <c:v>6.2200897768741239</c:v>
                  </c:pt>
                  <c:pt idx="38">
                    <c:v>5.3684130534745442</c:v>
                  </c:pt>
                  <c:pt idx="39">
                    <c:v>5.2037502074824253</c:v>
                  </c:pt>
                  <c:pt idx="40">
                    <c:v>7.4504146079333342</c:v>
                  </c:pt>
                  <c:pt idx="41">
                    <c:v>6.8064652830524484</c:v>
                  </c:pt>
                  <c:pt idx="42">
                    <c:v>7.1507557061489244</c:v>
                  </c:pt>
                  <c:pt idx="43">
                    <c:v>7.9451860369468674</c:v>
                  </c:pt>
                  <c:pt idx="44">
                    <c:v>7.6398782322399397</c:v>
                  </c:pt>
                  <c:pt idx="45">
                    <c:v>9.1295404393771626</c:v>
                  </c:pt>
                  <c:pt idx="46">
                    <c:v>9.2468803815400911</c:v>
                  </c:pt>
                  <c:pt idx="47">
                    <c:v>9.4766345359537194</c:v>
                  </c:pt>
                  <c:pt idx="48">
                    <c:v>5.231330963773746</c:v>
                  </c:pt>
                  <c:pt idx="51">
                    <c:v>6.8432143847242877</c:v>
                  </c:pt>
                  <c:pt idx="52">
                    <c:v>7.5543960284468508</c:v>
                  </c:pt>
                  <c:pt idx="53">
                    <c:v>7.4844713943622203</c:v>
                  </c:pt>
                  <c:pt idx="54">
                    <c:v>7.0817440578644826</c:v>
                  </c:pt>
                  <c:pt idx="55">
                    <c:v>5.5239713567300273</c:v>
                  </c:pt>
                  <c:pt idx="56">
                    <c:v>4.7851265288846747</c:v>
                  </c:pt>
                  <c:pt idx="57">
                    <c:v>4.8211922792909778</c:v>
                  </c:pt>
                  <c:pt idx="58">
                    <c:v>6.6386643719420864</c:v>
                  </c:pt>
                  <c:pt idx="59">
                    <c:v>5.749726026584046</c:v>
                  </c:pt>
                  <c:pt idx="60">
                    <c:v>7.2997213865767936</c:v>
                  </c:pt>
                  <c:pt idx="61">
                    <c:v>8.9813580018641179</c:v>
                  </c:pt>
                  <c:pt idx="62">
                    <c:v>7.1618459441509659</c:v>
                  </c:pt>
                  <c:pt idx="63">
                    <c:v>9.2302395699543514</c:v>
                  </c:pt>
                  <c:pt idx="64">
                    <c:v>7.6705021916637381</c:v>
                  </c:pt>
                  <c:pt idx="65">
                    <c:v>8.2492170156330484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'Freezing Ext-RP'!$C$40:$BP$40</c:f>
              <c:numCache>
                <c:formatCode>General</c:formatCode>
                <c:ptCount val="66"/>
                <c:pt idx="0">
                  <c:v>54.523809523809533</c:v>
                </c:pt>
                <c:pt idx="1">
                  <c:v>49.880952380952372</c:v>
                </c:pt>
                <c:pt idx="2">
                  <c:v>41.404761904761912</c:v>
                </c:pt>
                <c:pt idx="3">
                  <c:v>36.142857142857153</c:v>
                </c:pt>
                <c:pt idx="4">
                  <c:v>35.333333333333343</c:v>
                </c:pt>
                <c:pt idx="5">
                  <c:v>24.095238095238091</c:v>
                </c:pt>
                <c:pt idx="6">
                  <c:v>20.523809523809529</c:v>
                </c:pt>
                <c:pt idx="7">
                  <c:v>29.40476190476188</c:v>
                </c:pt>
                <c:pt idx="8">
                  <c:v>23.333333333333279</c:v>
                </c:pt>
                <c:pt idx="9">
                  <c:v>20.23809523809523</c:v>
                </c:pt>
                <c:pt idx="10">
                  <c:v>33.023809523809533</c:v>
                </c:pt>
                <c:pt idx="11">
                  <c:v>28.928571428571431</c:v>
                </c:pt>
                <c:pt idx="12">
                  <c:v>25.30952380952376</c:v>
                </c:pt>
                <c:pt idx="13">
                  <c:v>34.309523809523803</c:v>
                </c:pt>
                <c:pt idx="14">
                  <c:v>37</c:v>
                </c:pt>
                <c:pt idx="17">
                  <c:v>48.714285714285722</c:v>
                </c:pt>
                <c:pt idx="18">
                  <c:v>29.80952380952376</c:v>
                </c:pt>
                <c:pt idx="19">
                  <c:v>28.547619047619051</c:v>
                </c:pt>
                <c:pt idx="20">
                  <c:v>30.261904761904759</c:v>
                </c:pt>
                <c:pt idx="21">
                  <c:v>23.142857142857149</c:v>
                </c:pt>
                <c:pt idx="22">
                  <c:v>24.357142857142851</c:v>
                </c:pt>
                <c:pt idx="23">
                  <c:v>26.523809523809529</c:v>
                </c:pt>
                <c:pt idx="24">
                  <c:v>28.38095238095238</c:v>
                </c:pt>
                <c:pt idx="25">
                  <c:v>21.5</c:v>
                </c:pt>
                <c:pt idx="26">
                  <c:v>20.166666666666661</c:v>
                </c:pt>
                <c:pt idx="27">
                  <c:v>30.80952380952376</c:v>
                </c:pt>
                <c:pt idx="28">
                  <c:v>27.11904761904762</c:v>
                </c:pt>
                <c:pt idx="29">
                  <c:v>22.90476190476188</c:v>
                </c:pt>
                <c:pt idx="30">
                  <c:v>28</c:v>
                </c:pt>
                <c:pt idx="31">
                  <c:v>23.023809523809529</c:v>
                </c:pt>
                <c:pt idx="34">
                  <c:v>41.785714285714299</c:v>
                </c:pt>
                <c:pt idx="35">
                  <c:v>25.642857142857149</c:v>
                </c:pt>
                <c:pt idx="36">
                  <c:v>24.5</c:v>
                </c:pt>
                <c:pt idx="37">
                  <c:v>22.857142857142851</c:v>
                </c:pt>
                <c:pt idx="38">
                  <c:v>25.30952380952376</c:v>
                </c:pt>
                <c:pt idx="39">
                  <c:v>17.80952380952376</c:v>
                </c:pt>
                <c:pt idx="40">
                  <c:v>28.11904761904762</c:v>
                </c:pt>
                <c:pt idx="41">
                  <c:v>24.214285714285719</c:v>
                </c:pt>
                <c:pt idx="42">
                  <c:v>23.40476190476188</c:v>
                </c:pt>
                <c:pt idx="43">
                  <c:v>25.40476190476188</c:v>
                </c:pt>
                <c:pt idx="44">
                  <c:v>23.928571428571431</c:v>
                </c:pt>
                <c:pt idx="45">
                  <c:v>30.904761904761909</c:v>
                </c:pt>
                <c:pt idx="46">
                  <c:v>31.23809523809523</c:v>
                </c:pt>
                <c:pt idx="47">
                  <c:v>28.214285714285719</c:v>
                </c:pt>
                <c:pt idx="48">
                  <c:v>15.42857142857142</c:v>
                </c:pt>
                <c:pt idx="51">
                  <c:v>26.23809523809523</c:v>
                </c:pt>
                <c:pt idx="52">
                  <c:v>19.571428571428569</c:v>
                </c:pt>
                <c:pt idx="53">
                  <c:v>15.92857142857142</c:v>
                </c:pt>
                <c:pt idx="54">
                  <c:v>14.5</c:v>
                </c:pt>
                <c:pt idx="55">
                  <c:v>14.738095238095241</c:v>
                </c:pt>
                <c:pt idx="56">
                  <c:v>13.66666666666667</c:v>
                </c:pt>
                <c:pt idx="57">
                  <c:v>14.16666666666667</c:v>
                </c:pt>
                <c:pt idx="58">
                  <c:v>18.714285714285719</c:v>
                </c:pt>
                <c:pt idx="59">
                  <c:v>18.214285714285719</c:v>
                </c:pt>
                <c:pt idx="60">
                  <c:v>16.928571428571431</c:v>
                </c:pt>
                <c:pt idx="61">
                  <c:v>22.69047619047619</c:v>
                </c:pt>
                <c:pt idx="62">
                  <c:v>16.595238095238091</c:v>
                </c:pt>
                <c:pt idx="63">
                  <c:v>29.214285714285719</c:v>
                </c:pt>
                <c:pt idx="64">
                  <c:v>24.40476190476188</c:v>
                </c:pt>
                <c:pt idx="65">
                  <c:v>22.214285714285719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B1B5-3443-A9DD-3285F85C8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48448"/>
        <c:axId val="169750768"/>
      </c:lineChart>
      <c:catAx>
        <c:axId val="16974844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9750768"/>
        <c:crosses val="autoZero"/>
        <c:auto val="1"/>
        <c:lblAlgn val="ctr"/>
        <c:lblOffset val="100"/>
        <c:noMultiLvlLbl val="0"/>
      </c:catAx>
      <c:valAx>
        <c:axId val="169750768"/>
        <c:scaling>
          <c:orientation val="minMax"/>
          <c:max val="10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974844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extrp!$E$114:$BO$114</c:f>
                <c:numCache>
                  <c:formatCode>General</c:formatCode>
                  <c:ptCount val="63"/>
                  <c:pt idx="0">
                    <c:v>10.6926412768518</c:v>
                  </c:pt>
                  <c:pt idx="1">
                    <c:v>11.377465096327059</c:v>
                  </c:pt>
                  <c:pt idx="2">
                    <c:v>11.464164152382599</c:v>
                  </c:pt>
                  <c:pt idx="3">
                    <c:v>9.9668005208706205</c:v>
                  </c:pt>
                  <c:pt idx="4">
                    <c:v>11.01057692552048</c:v>
                  </c:pt>
                  <c:pt idx="5">
                    <c:v>11.688576770015301</c:v>
                  </c:pt>
                  <c:pt idx="6">
                    <c:v>11.15675432393291</c:v>
                  </c:pt>
                  <c:pt idx="7">
                    <c:v>11.84039743158432</c:v>
                  </c:pt>
                  <c:pt idx="8">
                    <c:v>11.681105415753169</c:v>
                  </c:pt>
                  <c:pt idx="9">
                    <c:v>11.976040580967339</c:v>
                  </c:pt>
                  <c:pt idx="10">
                    <c:v>9.0021833246570342</c:v>
                  </c:pt>
                  <c:pt idx="11">
                    <c:v>6.6206461470451643</c:v>
                  </c:pt>
                  <c:pt idx="12">
                    <c:v>8.9310790129525159</c:v>
                  </c:pt>
                  <c:pt idx="13">
                    <c:v>4.6352196033170907</c:v>
                  </c:pt>
                  <c:pt idx="14">
                    <c:v>7.4143127299667846</c:v>
                  </c:pt>
                  <c:pt idx="16">
                    <c:v>8.0319656159204769</c:v>
                  </c:pt>
                  <c:pt idx="17">
                    <c:v>7.9371587034783717</c:v>
                  </c:pt>
                  <c:pt idx="18">
                    <c:v>11.41308474521068</c:v>
                  </c:pt>
                  <c:pt idx="19">
                    <c:v>13.49796322923827</c:v>
                  </c:pt>
                  <c:pt idx="20">
                    <c:v>11.759141118671399</c:v>
                  </c:pt>
                  <c:pt idx="21">
                    <c:v>12.59167441408268</c:v>
                  </c:pt>
                  <c:pt idx="22">
                    <c:v>7.8393256377718146</c:v>
                  </c:pt>
                  <c:pt idx="23">
                    <c:v>8.6412937498940163</c:v>
                  </c:pt>
                  <c:pt idx="24">
                    <c:v>7.8080234718306976</c:v>
                  </c:pt>
                  <c:pt idx="25">
                    <c:v>8.3459768031181305</c:v>
                  </c:pt>
                  <c:pt idx="26">
                    <c:v>6.1269635660482313</c:v>
                  </c:pt>
                  <c:pt idx="27">
                    <c:v>10.429259961324769</c:v>
                  </c:pt>
                  <c:pt idx="28">
                    <c:v>7.8820193014915541</c:v>
                  </c:pt>
                  <c:pt idx="29">
                    <c:v>9.4254845034869401</c:v>
                  </c:pt>
                  <c:pt idx="30">
                    <c:v>8.8037733269399361</c:v>
                  </c:pt>
                  <c:pt idx="32">
                    <c:v>12.26644237200046</c:v>
                  </c:pt>
                  <c:pt idx="33">
                    <c:v>12.37325768215203</c:v>
                  </c:pt>
                  <c:pt idx="34">
                    <c:v>11.184767202974401</c:v>
                  </c:pt>
                  <c:pt idx="35">
                    <c:v>10.752137722725911</c:v>
                  </c:pt>
                  <c:pt idx="36">
                    <c:v>10.5556868353216</c:v>
                  </c:pt>
                  <c:pt idx="37">
                    <c:v>11.35768359166627</c:v>
                  </c:pt>
                  <c:pt idx="38">
                    <c:v>9.7444675855624379</c:v>
                  </c:pt>
                  <c:pt idx="39">
                    <c:v>10.18854751070676</c:v>
                  </c:pt>
                  <c:pt idx="40">
                    <c:v>9.8329970348734808</c:v>
                  </c:pt>
                  <c:pt idx="41">
                    <c:v>8.1626974481252006</c:v>
                  </c:pt>
                  <c:pt idx="42">
                    <c:v>11.905269830434319</c:v>
                  </c:pt>
                  <c:pt idx="43">
                    <c:v>5.7523862083440687</c:v>
                  </c:pt>
                  <c:pt idx="44">
                    <c:v>5.5668139891160342</c:v>
                  </c:pt>
                  <c:pt idx="45">
                    <c:v>11.39173959123838</c:v>
                  </c:pt>
                  <c:pt idx="46">
                    <c:v>10.692924031275281</c:v>
                  </c:pt>
                  <c:pt idx="48">
                    <c:v>14.118144193372331</c:v>
                  </c:pt>
                  <c:pt idx="49">
                    <c:v>12.492265180598899</c:v>
                  </c:pt>
                  <c:pt idx="50">
                    <c:v>10.391504757552109</c:v>
                  </c:pt>
                  <c:pt idx="51">
                    <c:v>9.2988104636724458</c:v>
                  </c:pt>
                  <c:pt idx="52">
                    <c:v>11.676283694182381</c:v>
                  </c:pt>
                  <c:pt idx="53">
                    <c:v>8.7395332063649107</c:v>
                  </c:pt>
                  <c:pt idx="54">
                    <c:v>12.401113011760719</c:v>
                  </c:pt>
                  <c:pt idx="55">
                    <c:v>10.5380927276767</c:v>
                  </c:pt>
                  <c:pt idx="56">
                    <c:v>7.0107357475406404</c:v>
                  </c:pt>
                  <c:pt idx="57">
                    <c:v>11.49958098418336</c:v>
                  </c:pt>
                  <c:pt idx="58">
                    <c:v>7.9922959881694471</c:v>
                  </c:pt>
                  <c:pt idx="59">
                    <c:v>9.3878389033033827</c:v>
                  </c:pt>
                  <c:pt idx="60">
                    <c:v>8.2503349756773101</c:v>
                  </c:pt>
                  <c:pt idx="61">
                    <c:v>9.5714285714285676</c:v>
                  </c:pt>
                  <c:pt idx="62">
                    <c:v>12.046175959748069</c:v>
                  </c:pt>
                </c:numCache>
              </c:numRef>
            </c:plus>
            <c:minus>
              <c:numRef>
                <c:f>extrp!$E$114:$BO$114</c:f>
                <c:numCache>
                  <c:formatCode>General</c:formatCode>
                  <c:ptCount val="63"/>
                  <c:pt idx="0">
                    <c:v>10.6926412768518</c:v>
                  </c:pt>
                  <c:pt idx="1">
                    <c:v>11.377465096327059</c:v>
                  </c:pt>
                  <c:pt idx="2">
                    <c:v>11.464164152382599</c:v>
                  </c:pt>
                  <c:pt idx="3">
                    <c:v>9.9668005208706205</c:v>
                  </c:pt>
                  <c:pt idx="4">
                    <c:v>11.01057692552048</c:v>
                  </c:pt>
                  <c:pt idx="5">
                    <c:v>11.688576770015301</c:v>
                  </c:pt>
                  <c:pt idx="6">
                    <c:v>11.15675432393291</c:v>
                  </c:pt>
                  <c:pt idx="7">
                    <c:v>11.84039743158432</c:v>
                  </c:pt>
                  <c:pt idx="8">
                    <c:v>11.681105415753169</c:v>
                  </c:pt>
                  <c:pt idx="9">
                    <c:v>11.976040580967339</c:v>
                  </c:pt>
                  <c:pt idx="10">
                    <c:v>9.0021833246570342</c:v>
                  </c:pt>
                  <c:pt idx="11">
                    <c:v>6.6206461470451643</c:v>
                  </c:pt>
                  <c:pt idx="12">
                    <c:v>8.9310790129525159</c:v>
                  </c:pt>
                  <c:pt idx="13">
                    <c:v>4.6352196033170907</c:v>
                  </c:pt>
                  <c:pt idx="14">
                    <c:v>7.4143127299667846</c:v>
                  </c:pt>
                  <c:pt idx="16">
                    <c:v>8.0319656159204769</c:v>
                  </c:pt>
                  <c:pt idx="17">
                    <c:v>7.9371587034783717</c:v>
                  </c:pt>
                  <c:pt idx="18">
                    <c:v>11.41308474521068</c:v>
                  </c:pt>
                  <c:pt idx="19">
                    <c:v>13.49796322923827</c:v>
                  </c:pt>
                  <c:pt idx="20">
                    <c:v>11.759141118671399</c:v>
                  </c:pt>
                  <c:pt idx="21">
                    <c:v>12.59167441408268</c:v>
                  </c:pt>
                  <c:pt idx="22">
                    <c:v>7.8393256377718146</c:v>
                  </c:pt>
                  <c:pt idx="23">
                    <c:v>8.6412937498940163</c:v>
                  </c:pt>
                  <c:pt idx="24">
                    <c:v>7.8080234718306976</c:v>
                  </c:pt>
                  <c:pt idx="25">
                    <c:v>8.3459768031181305</c:v>
                  </c:pt>
                  <c:pt idx="26">
                    <c:v>6.1269635660482313</c:v>
                  </c:pt>
                  <c:pt idx="27">
                    <c:v>10.429259961324769</c:v>
                  </c:pt>
                  <c:pt idx="28">
                    <c:v>7.8820193014915541</c:v>
                  </c:pt>
                  <c:pt idx="29">
                    <c:v>9.4254845034869401</c:v>
                  </c:pt>
                  <c:pt idx="30">
                    <c:v>8.8037733269399361</c:v>
                  </c:pt>
                  <c:pt idx="32">
                    <c:v>12.26644237200046</c:v>
                  </c:pt>
                  <c:pt idx="33">
                    <c:v>12.37325768215203</c:v>
                  </c:pt>
                  <c:pt idx="34">
                    <c:v>11.184767202974401</c:v>
                  </c:pt>
                  <c:pt idx="35">
                    <c:v>10.752137722725911</c:v>
                  </c:pt>
                  <c:pt idx="36">
                    <c:v>10.5556868353216</c:v>
                  </c:pt>
                  <c:pt idx="37">
                    <c:v>11.35768359166627</c:v>
                  </c:pt>
                  <c:pt idx="38">
                    <c:v>9.7444675855624379</c:v>
                  </c:pt>
                  <c:pt idx="39">
                    <c:v>10.18854751070676</c:v>
                  </c:pt>
                  <c:pt idx="40">
                    <c:v>9.8329970348734808</c:v>
                  </c:pt>
                  <c:pt idx="41">
                    <c:v>8.1626974481252006</c:v>
                  </c:pt>
                  <c:pt idx="42">
                    <c:v>11.905269830434319</c:v>
                  </c:pt>
                  <c:pt idx="43">
                    <c:v>5.7523862083440687</c:v>
                  </c:pt>
                  <c:pt idx="44">
                    <c:v>5.5668139891160342</c:v>
                  </c:pt>
                  <c:pt idx="45">
                    <c:v>11.39173959123838</c:v>
                  </c:pt>
                  <c:pt idx="46">
                    <c:v>10.692924031275281</c:v>
                  </c:pt>
                  <c:pt idx="48">
                    <c:v>14.118144193372331</c:v>
                  </c:pt>
                  <c:pt idx="49">
                    <c:v>12.492265180598899</c:v>
                  </c:pt>
                  <c:pt idx="50">
                    <c:v>10.391504757552109</c:v>
                  </c:pt>
                  <c:pt idx="51">
                    <c:v>9.2988104636724458</c:v>
                  </c:pt>
                  <c:pt idx="52">
                    <c:v>11.676283694182381</c:v>
                  </c:pt>
                  <c:pt idx="53">
                    <c:v>8.7395332063649107</c:v>
                  </c:pt>
                  <c:pt idx="54">
                    <c:v>12.401113011760719</c:v>
                  </c:pt>
                  <c:pt idx="55">
                    <c:v>10.5380927276767</c:v>
                  </c:pt>
                  <c:pt idx="56">
                    <c:v>7.0107357475406404</c:v>
                  </c:pt>
                  <c:pt idx="57">
                    <c:v>11.49958098418336</c:v>
                  </c:pt>
                  <c:pt idx="58">
                    <c:v>7.9922959881694471</c:v>
                  </c:pt>
                  <c:pt idx="59">
                    <c:v>9.3878389033033827</c:v>
                  </c:pt>
                  <c:pt idx="60">
                    <c:v>8.2503349756773101</c:v>
                  </c:pt>
                  <c:pt idx="61">
                    <c:v>9.5714285714285676</c:v>
                  </c:pt>
                  <c:pt idx="62">
                    <c:v>12.046175959748069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extrp!$E$113:$BO$113</c:f>
              <c:numCache>
                <c:formatCode>0.0</c:formatCode>
                <c:ptCount val="63"/>
                <c:pt idx="0">
                  <c:v>42.85714285714279</c:v>
                </c:pt>
                <c:pt idx="1">
                  <c:v>56.619047619047528</c:v>
                </c:pt>
                <c:pt idx="2">
                  <c:v>50.761904761904773</c:v>
                </c:pt>
                <c:pt idx="3">
                  <c:v>49.238095238095262</c:v>
                </c:pt>
                <c:pt idx="4">
                  <c:v>56.000000000000007</c:v>
                </c:pt>
                <c:pt idx="5">
                  <c:v>42.761904761904759</c:v>
                </c:pt>
                <c:pt idx="6">
                  <c:v>48.047619047619023</c:v>
                </c:pt>
                <c:pt idx="7">
                  <c:v>43.85714285714279</c:v>
                </c:pt>
                <c:pt idx="8">
                  <c:v>38.428571428571431</c:v>
                </c:pt>
                <c:pt idx="9">
                  <c:v>44.047619047619023</c:v>
                </c:pt>
                <c:pt idx="10">
                  <c:v>30.714285714285719</c:v>
                </c:pt>
                <c:pt idx="11">
                  <c:v>30.38095238095238</c:v>
                </c:pt>
                <c:pt idx="12">
                  <c:v>38.952380952380942</c:v>
                </c:pt>
                <c:pt idx="13">
                  <c:v>18.761904761904759</c:v>
                </c:pt>
                <c:pt idx="14">
                  <c:v>31.761904761904759</c:v>
                </c:pt>
                <c:pt idx="16">
                  <c:v>65.523809523809476</c:v>
                </c:pt>
                <c:pt idx="17">
                  <c:v>61.095238095238102</c:v>
                </c:pt>
                <c:pt idx="18">
                  <c:v>52.523809523809497</c:v>
                </c:pt>
                <c:pt idx="19">
                  <c:v>51.809523809523803</c:v>
                </c:pt>
                <c:pt idx="20">
                  <c:v>35.285714285714278</c:v>
                </c:pt>
                <c:pt idx="21">
                  <c:v>45</c:v>
                </c:pt>
                <c:pt idx="22">
                  <c:v>21.333333333333279</c:v>
                </c:pt>
                <c:pt idx="23">
                  <c:v>22.666666666666661</c:v>
                </c:pt>
                <c:pt idx="24">
                  <c:v>35.714285714285708</c:v>
                </c:pt>
                <c:pt idx="25">
                  <c:v>31.857142857142861</c:v>
                </c:pt>
                <c:pt idx="26">
                  <c:v>22</c:v>
                </c:pt>
                <c:pt idx="27">
                  <c:v>19.714285714285719</c:v>
                </c:pt>
                <c:pt idx="28">
                  <c:v>33.142857142857153</c:v>
                </c:pt>
                <c:pt idx="29">
                  <c:v>25.095238095238091</c:v>
                </c:pt>
                <c:pt idx="30">
                  <c:v>21.904761904761909</c:v>
                </c:pt>
                <c:pt idx="32">
                  <c:v>56.333333333333343</c:v>
                </c:pt>
                <c:pt idx="33">
                  <c:v>52.952380952380949</c:v>
                </c:pt>
                <c:pt idx="34">
                  <c:v>38.238095238095262</c:v>
                </c:pt>
                <c:pt idx="35">
                  <c:v>40.333333333333343</c:v>
                </c:pt>
                <c:pt idx="36">
                  <c:v>35.476190476190453</c:v>
                </c:pt>
                <c:pt idx="37">
                  <c:v>25.714285714285719</c:v>
                </c:pt>
                <c:pt idx="38">
                  <c:v>26.047619047619051</c:v>
                </c:pt>
                <c:pt idx="39">
                  <c:v>26.047619047619051</c:v>
                </c:pt>
                <c:pt idx="40">
                  <c:v>27</c:v>
                </c:pt>
                <c:pt idx="41">
                  <c:v>20</c:v>
                </c:pt>
                <c:pt idx="42">
                  <c:v>24</c:v>
                </c:pt>
                <c:pt idx="43">
                  <c:v>14.66666666666667</c:v>
                </c:pt>
                <c:pt idx="44">
                  <c:v>27</c:v>
                </c:pt>
                <c:pt idx="45">
                  <c:v>27.80952380952376</c:v>
                </c:pt>
                <c:pt idx="46">
                  <c:v>23</c:v>
                </c:pt>
                <c:pt idx="48">
                  <c:v>61.523809523809497</c:v>
                </c:pt>
                <c:pt idx="49">
                  <c:v>46.238095238095262</c:v>
                </c:pt>
                <c:pt idx="50">
                  <c:v>25.857142857142861</c:v>
                </c:pt>
                <c:pt idx="51">
                  <c:v>26.047619047619051</c:v>
                </c:pt>
                <c:pt idx="52">
                  <c:v>26.61904761904762</c:v>
                </c:pt>
                <c:pt idx="53">
                  <c:v>20.904761904761909</c:v>
                </c:pt>
                <c:pt idx="54">
                  <c:v>28.80952380952376</c:v>
                </c:pt>
                <c:pt idx="55">
                  <c:v>30.095238095238091</c:v>
                </c:pt>
                <c:pt idx="56">
                  <c:v>28.047619047619051</c:v>
                </c:pt>
                <c:pt idx="57">
                  <c:v>26.38095238095238</c:v>
                </c:pt>
                <c:pt idx="58">
                  <c:v>23.095238095238091</c:v>
                </c:pt>
                <c:pt idx="59">
                  <c:v>22.523809523809529</c:v>
                </c:pt>
                <c:pt idx="60">
                  <c:v>25.142857142857149</c:v>
                </c:pt>
                <c:pt idx="61">
                  <c:v>22.095238095238091</c:v>
                </c:pt>
                <c:pt idx="62">
                  <c:v>30.80952380952376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A9-3243-9032-C66AF8501DA4}"/>
            </c:ext>
          </c:extLst>
        </c:ser>
        <c:ser>
          <c:idx val="1"/>
          <c:order val="1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extrp!$E$119:$BO$119</c:f>
                <c:numCache>
                  <c:formatCode>General</c:formatCode>
                  <c:ptCount val="63"/>
                  <c:pt idx="0">
                    <c:v>8.4931183310319494</c:v>
                  </c:pt>
                  <c:pt idx="1">
                    <c:v>10.140085334446111</c:v>
                  </c:pt>
                  <c:pt idx="2">
                    <c:v>11.56836896428478</c:v>
                  </c:pt>
                  <c:pt idx="3">
                    <c:v>11.095606466220019</c:v>
                  </c:pt>
                  <c:pt idx="4">
                    <c:v>10.87779732403445</c:v>
                  </c:pt>
                  <c:pt idx="5">
                    <c:v>6.4501890105333333</c:v>
                  </c:pt>
                  <c:pt idx="6">
                    <c:v>10.116875307168501</c:v>
                  </c:pt>
                  <c:pt idx="7">
                    <c:v>8.8797020427279492</c:v>
                  </c:pt>
                  <c:pt idx="8">
                    <c:v>6.8437389407117566</c:v>
                  </c:pt>
                  <c:pt idx="9">
                    <c:v>10.214066795054119</c:v>
                  </c:pt>
                  <c:pt idx="10">
                    <c:v>6.6731706956332948</c:v>
                  </c:pt>
                  <c:pt idx="11">
                    <c:v>10.06421426536367</c:v>
                  </c:pt>
                  <c:pt idx="12">
                    <c:v>9.835338429875117</c:v>
                  </c:pt>
                  <c:pt idx="13">
                    <c:v>11.413808930131641</c:v>
                  </c:pt>
                  <c:pt idx="14">
                    <c:v>8.867992413031585</c:v>
                  </c:pt>
                  <c:pt idx="16">
                    <c:v>8.864375922411412</c:v>
                  </c:pt>
                  <c:pt idx="17">
                    <c:v>9.8890449425889102</c:v>
                  </c:pt>
                  <c:pt idx="18">
                    <c:v>12.54651154660235</c:v>
                  </c:pt>
                  <c:pt idx="19">
                    <c:v>10.78679462452145</c:v>
                  </c:pt>
                  <c:pt idx="20">
                    <c:v>9.7498197373508599</c:v>
                  </c:pt>
                  <c:pt idx="21">
                    <c:v>11.68543463958656</c:v>
                  </c:pt>
                  <c:pt idx="22">
                    <c:v>10.933017158933341</c:v>
                  </c:pt>
                  <c:pt idx="23">
                    <c:v>10.770679856982969</c:v>
                  </c:pt>
                  <c:pt idx="24">
                    <c:v>11.83738990342261</c:v>
                  </c:pt>
                  <c:pt idx="25">
                    <c:v>11.146163844566949</c:v>
                  </c:pt>
                  <c:pt idx="26">
                    <c:v>10.744236340497469</c:v>
                  </c:pt>
                  <c:pt idx="27">
                    <c:v>7.7160469135798522</c:v>
                  </c:pt>
                  <c:pt idx="28">
                    <c:v>8.3021845836775992</c:v>
                  </c:pt>
                  <c:pt idx="29">
                    <c:v>9.2832282356205482</c:v>
                  </c:pt>
                  <c:pt idx="30">
                    <c:v>7.8853234857311199</c:v>
                  </c:pt>
                  <c:pt idx="32">
                    <c:v>12.629453132252131</c:v>
                  </c:pt>
                  <c:pt idx="33">
                    <c:v>14.401943646453089</c:v>
                  </c:pt>
                  <c:pt idx="34">
                    <c:v>11.31658772556211</c:v>
                  </c:pt>
                  <c:pt idx="35">
                    <c:v>11.87535285736675</c:v>
                  </c:pt>
                  <c:pt idx="36">
                    <c:v>10.044499754026679</c:v>
                  </c:pt>
                  <c:pt idx="37">
                    <c:v>13.158668196168071</c:v>
                  </c:pt>
                  <c:pt idx="38">
                    <c:v>9.6871501441317438</c:v>
                  </c:pt>
                  <c:pt idx="39">
                    <c:v>7.8284285493840917</c:v>
                  </c:pt>
                  <c:pt idx="40">
                    <c:v>9.8870160523665103</c:v>
                  </c:pt>
                  <c:pt idx="41">
                    <c:v>6.7569757685188678</c:v>
                  </c:pt>
                  <c:pt idx="42">
                    <c:v>12.421606027253331</c:v>
                  </c:pt>
                  <c:pt idx="43">
                    <c:v>9.7488524174279156</c:v>
                  </c:pt>
                  <c:pt idx="44">
                    <c:v>8.8436348038128507</c:v>
                  </c:pt>
                  <c:pt idx="45">
                    <c:v>12.23523437533906</c:v>
                  </c:pt>
                  <c:pt idx="46">
                    <c:v>10.22153446424953</c:v>
                  </c:pt>
                  <c:pt idx="48">
                    <c:v>12.06891789472113</c:v>
                  </c:pt>
                  <c:pt idx="49">
                    <c:v>12.88590855282717</c:v>
                  </c:pt>
                  <c:pt idx="50">
                    <c:v>9.9463754246354057</c:v>
                  </c:pt>
                  <c:pt idx="51">
                    <c:v>8.080378951849168</c:v>
                  </c:pt>
                  <c:pt idx="52">
                    <c:v>10.31521376979644</c:v>
                  </c:pt>
                  <c:pt idx="53">
                    <c:v>9.7071311447681659</c:v>
                  </c:pt>
                  <c:pt idx="54">
                    <c:v>9.510625059693135</c:v>
                  </c:pt>
                  <c:pt idx="55">
                    <c:v>9.2578147021305472</c:v>
                  </c:pt>
                  <c:pt idx="56">
                    <c:v>9.3960816921725829</c:v>
                  </c:pt>
                  <c:pt idx="57">
                    <c:v>10.0308338081211</c:v>
                  </c:pt>
                  <c:pt idx="58">
                    <c:v>11.433396921201959</c:v>
                  </c:pt>
                  <c:pt idx="59">
                    <c:v>11.346820829445051</c:v>
                  </c:pt>
                  <c:pt idx="60">
                    <c:v>9.0963634030580369</c:v>
                  </c:pt>
                  <c:pt idx="61">
                    <c:v>7.3986985842606598</c:v>
                  </c:pt>
                  <c:pt idx="62">
                    <c:v>7.6725241535068056</c:v>
                  </c:pt>
                </c:numCache>
              </c:numRef>
            </c:plus>
            <c:minus>
              <c:numRef>
                <c:f>extrp!$E$119:$BO$119</c:f>
                <c:numCache>
                  <c:formatCode>General</c:formatCode>
                  <c:ptCount val="63"/>
                  <c:pt idx="0">
                    <c:v>8.4931183310319494</c:v>
                  </c:pt>
                  <c:pt idx="1">
                    <c:v>10.140085334446111</c:v>
                  </c:pt>
                  <c:pt idx="2">
                    <c:v>11.56836896428478</c:v>
                  </c:pt>
                  <c:pt idx="3">
                    <c:v>11.095606466220019</c:v>
                  </c:pt>
                  <c:pt idx="4">
                    <c:v>10.87779732403445</c:v>
                  </c:pt>
                  <c:pt idx="5">
                    <c:v>6.4501890105333333</c:v>
                  </c:pt>
                  <c:pt idx="6">
                    <c:v>10.116875307168501</c:v>
                  </c:pt>
                  <c:pt idx="7">
                    <c:v>8.8797020427279492</c:v>
                  </c:pt>
                  <c:pt idx="8">
                    <c:v>6.8437389407117566</c:v>
                  </c:pt>
                  <c:pt idx="9">
                    <c:v>10.214066795054119</c:v>
                  </c:pt>
                  <c:pt idx="10">
                    <c:v>6.6731706956332948</c:v>
                  </c:pt>
                  <c:pt idx="11">
                    <c:v>10.06421426536367</c:v>
                  </c:pt>
                  <c:pt idx="12">
                    <c:v>9.835338429875117</c:v>
                  </c:pt>
                  <c:pt idx="13">
                    <c:v>11.413808930131641</c:v>
                  </c:pt>
                  <c:pt idx="14">
                    <c:v>8.867992413031585</c:v>
                  </c:pt>
                  <c:pt idx="16">
                    <c:v>8.864375922411412</c:v>
                  </c:pt>
                  <c:pt idx="17">
                    <c:v>9.8890449425889102</c:v>
                  </c:pt>
                  <c:pt idx="18">
                    <c:v>12.54651154660235</c:v>
                  </c:pt>
                  <c:pt idx="19">
                    <c:v>10.78679462452145</c:v>
                  </c:pt>
                  <c:pt idx="20">
                    <c:v>9.7498197373508599</c:v>
                  </c:pt>
                  <c:pt idx="21">
                    <c:v>11.68543463958656</c:v>
                  </c:pt>
                  <c:pt idx="22">
                    <c:v>10.933017158933341</c:v>
                  </c:pt>
                  <c:pt idx="23">
                    <c:v>10.770679856982969</c:v>
                  </c:pt>
                  <c:pt idx="24">
                    <c:v>11.83738990342261</c:v>
                  </c:pt>
                  <c:pt idx="25">
                    <c:v>11.146163844566949</c:v>
                  </c:pt>
                  <c:pt idx="26">
                    <c:v>10.744236340497469</c:v>
                  </c:pt>
                  <c:pt idx="27">
                    <c:v>7.7160469135798522</c:v>
                  </c:pt>
                  <c:pt idx="28">
                    <c:v>8.3021845836775992</c:v>
                  </c:pt>
                  <c:pt idx="29">
                    <c:v>9.2832282356205482</c:v>
                  </c:pt>
                  <c:pt idx="30">
                    <c:v>7.8853234857311199</c:v>
                  </c:pt>
                  <c:pt idx="32">
                    <c:v>12.629453132252131</c:v>
                  </c:pt>
                  <c:pt idx="33">
                    <c:v>14.401943646453089</c:v>
                  </c:pt>
                  <c:pt idx="34">
                    <c:v>11.31658772556211</c:v>
                  </c:pt>
                  <c:pt idx="35">
                    <c:v>11.87535285736675</c:v>
                  </c:pt>
                  <c:pt idx="36">
                    <c:v>10.044499754026679</c:v>
                  </c:pt>
                  <c:pt idx="37">
                    <c:v>13.158668196168071</c:v>
                  </c:pt>
                  <c:pt idx="38">
                    <c:v>9.6871501441317438</c:v>
                  </c:pt>
                  <c:pt idx="39">
                    <c:v>7.8284285493840917</c:v>
                  </c:pt>
                  <c:pt idx="40">
                    <c:v>9.8870160523665103</c:v>
                  </c:pt>
                  <c:pt idx="41">
                    <c:v>6.7569757685188678</c:v>
                  </c:pt>
                  <c:pt idx="42">
                    <c:v>12.421606027253331</c:v>
                  </c:pt>
                  <c:pt idx="43">
                    <c:v>9.7488524174279156</c:v>
                  </c:pt>
                  <c:pt idx="44">
                    <c:v>8.8436348038128507</c:v>
                  </c:pt>
                  <c:pt idx="45">
                    <c:v>12.23523437533906</c:v>
                  </c:pt>
                  <c:pt idx="46">
                    <c:v>10.22153446424953</c:v>
                  </c:pt>
                  <c:pt idx="48">
                    <c:v>12.06891789472113</c:v>
                  </c:pt>
                  <c:pt idx="49">
                    <c:v>12.88590855282717</c:v>
                  </c:pt>
                  <c:pt idx="50">
                    <c:v>9.9463754246354057</c:v>
                  </c:pt>
                  <c:pt idx="51">
                    <c:v>8.080378951849168</c:v>
                  </c:pt>
                  <c:pt idx="52">
                    <c:v>10.31521376979644</c:v>
                  </c:pt>
                  <c:pt idx="53">
                    <c:v>9.7071311447681659</c:v>
                  </c:pt>
                  <c:pt idx="54">
                    <c:v>9.510625059693135</c:v>
                  </c:pt>
                  <c:pt idx="55">
                    <c:v>9.2578147021305472</c:v>
                  </c:pt>
                  <c:pt idx="56">
                    <c:v>9.3960816921725829</c:v>
                  </c:pt>
                  <c:pt idx="57">
                    <c:v>10.0308338081211</c:v>
                  </c:pt>
                  <c:pt idx="58">
                    <c:v>11.433396921201959</c:v>
                  </c:pt>
                  <c:pt idx="59">
                    <c:v>11.346820829445051</c:v>
                  </c:pt>
                  <c:pt idx="60">
                    <c:v>9.0963634030580369</c:v>
                  </c:pt>
                  <c:pt idx="61">
                    <c:v>7.3986985842606598</c:v>
                  </c:pt>
                  <c:pt idx="62">
                    <c:v>7.6725241535068056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extrp!$E$118:$BO$118</c:f>
              <c:numCache>
                <c:formatCode>0.0</c:formatCode>
                <c:ptCount val="63"/>
                <c:pt idx="0">
                  <c:v>53.851851851851769</c:v>
                </c:pt>
                <c:pt idx="1">
                  <c:v>42.481481481481367</c:v>
                </c:pt>
                <c:pt idx="2">
                  <c:v>47.111111111111107</c:v>
                </c:pt>
                <c:pt idx="3">
                  <c:v>45.629629629629633</c:v>
                </c:pt>
                <c:pt idx="4">
                  <c:v>52.259259259259252</c:v>
                </c:pt>
                <c:pt idx="5">
                  <c:v>36.55555555555555</c:v>
                </c:pt>
                <c:pt idx="6">
                  <c:v>43.259259259259252</c:v>
                </c:pt>
                <c:pt idx="7">
                  <c:v>36.185185185185183</c:v>
                </c:pt>
                <c:pt idx="8">
                  <c:v>27.18518518518519</c:v>
                </c:pt>
                <c:pt idx="9">
                  <c:v>31.777777777777779</c:v>
                </c:pt>
                <c:pt idx="10">
                  <c:v>24.518518518518519</c:v>
                </c:pt>
                <c:pt idx="11">
                  <c:v>33.370370370370381</c:v>
                </c:pt>
                <c:pt idx="12">
                  <c:v>35.592592592592602</c:v>
                </c:pt>
                <c:pt idx="13">
                  <c:v>43.518518518518519</c:v>
                </c:pt>
                <c:pt idx="14">
                  <c:v>26.592592592592599</c:v>
                </c:pt>
                <c:pt idx="16">
                  <c:v>62.222222222222207</c:v>
                </c:pt>
                <c:pt idx="17">
                  <c:v>58</c:v>
                </c:pt>
                <c:pt idx="18">
                  <c:v>43.962962962962962</c:v>
                </c:pt>
                <c:pt idx="19">
                  <c:v>48.8888888888889</c:v>
                </c:pt>
                <c:pt idx="20">
                  <c:v>47.148148148148152</c:v>
                </c:pt>
                <c:pt idx="21">
                  <c:v>42.222222222222221</c:v>
                </c:pt>
                <c:pt idx="22">
                  <c:v>38.555555555555557</c:v>
                </c:pt>
                <c:pt idx="23">
                  <c:v>34.037037037037003</c:v>
                </c:pt>
                <c:pt idx="24">
                  <c:v>37.185185185185198</c:v>
                </c:pt>
                <c:pt idx="25">
                  <c:v>37.074074074074048</c:v>
                </c:pt>
                <c:pt idx="26">
                  <c:v>39.48148148148136</c:v>
                </c:pt>
                <c:pt idx="27">
                  <c:v>32.851851851851791</c:v>
                </c:pt>
                <c:pt idx="28">
                  <c:v>38.148148148148152</c:v>
                </c:pt>
                <c:pt idx="29">
                  <c:v>41.407407407407312</c:v>
                </c:pt>
                <c:pt idx="30">
                  <c:v>33.074074074074083</c:v>
                </c:pt>
                <c:pt idx="32">
                  <c:v>56.444444444444343</c:v>
                </c:pt>
                <c:pt idx="33">
                  <c:v>47.259259259259252</c:v>
                </c:pt>
                <c:pt idx="34">
                  <c:v>42.518518518518512</c:v>
                </c:pt>
                <c:pt idx="35">
                  <c:v>35.407407407407312</c:v>
                </c:pt>
                <c:pt idx="36">
                  <c:v>46.8888888888889</c:v>
                </c:pt>
                <c:pt idx="37">
                  <c:v>44.74074074074074</c:v>
                </c:pt>
                <c:pt idx="38">
                  <c:v>42.703703703703702</c:v>
                </c:pt>
                <c:pt idx="39">
                  <c:v>37.518518518518519</c:v>
                </c:pt>
                <c:pt idx="40">
                  <c:v>32.444444444444358</c:v>
                </c:pt>
                <c:pt idx="41">
                  <c:v>24.25925925925926</c:v>
                </c:pt>
                <c:pt idx="42">
                  <c:v>43.444444444444358</c:v>
                </c:pt>
                <c:pt idx="43">
                  <c:v>44.555555555555557</c:v>
                </c:pt>
                <c:pt idx="44">
                  <c:v>31</c:v>
                </c:pt>
                <c:pt idx="45">
                  <c:v>38.148148148148152</c:v>
                </c:pt>
                <c:pt idx="46">
                  <c:v>35.370370370370367</c:v>
                </c:pt>
                <c:pt idx="48">
                  <c:v>50.703703703703702</c:v>
                </c:pt>
                <c:pt idx="49">
                  <c:v>38.518518518518519</c:v>
                </c:pt>
                <c:pt idx="50">
                  <c:v>46.370370370370367</c:v>
                </c:pt>
                <c:pt idx="51">
                  <c:v>55.259259259259252</c:v>
                </c:pt>
                <c:pt idx="52">
                  <c:v>49.925925925926002</c:v>
                </c:pt>
                <c:pt idx="53">
                  <c:v>36.222222222222221</c:v>
                </c:pt>
                <c:pt idx="54">
                  <c:v>43.629629629629633</c:v>
                </c:pt>
                <c:pt idx="55">
                  <c:v>39.148148148148152</c:v>
                </c:pt>
                <c:pt idx="56">
                  <c:v>42.925925925925981</c:v>
                </c:pt>
                <c:pt idx="57">
                  <c:v>55.851851851851791</c:v>
                </c:pt>
                <c:pt idx="58">
                  <c:v>44.851851851851791</c:v>
                </c:pt>
                <c:pt idx="59">
                  <c:v>49.148148148148152</c:v>
                </c:pt>
                <c:pt idx="60">
                  <c:v>29</c:v>
                </c:pt>
                <c:pt idx="61">
                  <c:v>28.222222222222179</c:v>
                </c:pt>
                <c:pt idx="62">
                  <c:v>37.48148148148136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A9-3243-9032-C66AF8501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60672"/>
        <c:axId val="213963424"/>
      </c:lineChart>
      <c:catAx>
        <c:axId val="21396067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963424"/>
        <c:crosses val="autoZero"/>
        <c:auto val="1"/>
        <c:lblAlgn val="ctr"/>
        <c:lblOffset val="100"/>
        <c:noMultiLvlLbl val="0"/>
      </c:catAx>
      <c:valAx>
        <c:axId val="213963424"/>
        <c:scaling>
          <c:orientation val="minMax"/>
          <c:max val="100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9606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8d</c:v>
          </c:tx>
          <c:spPr>
            <a:ln w="63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317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'ext-rp freezing'!$B$7:$AB$7</c:f>
                <c:numCache>
                  <c:formatCode>General</c:formatCode>
                  <c:ptCount val="27"/>
                  <c:pt idx="0">
                    <c:v>3.1143700228959772</c:v>
                  </c:pt>
                  <c:pt idx="1">
                    <c:v>2.9026885881258671</c:v>
                  </c:pt>
                  <c:pt idx="2">
                    <c:v>1.3473505268061261</c:v>
                  </c:pt>
                  <c:pt idx="3">
                    <c:v>0.65334358235104295</c:v>
                  </c:pt>
                  <c:pt idx="4">
                    <c:v>0.88740161047617505</c:v>
                  </c:pt>
                  <c:pt idx="6">
                    <c:v>3.888116046848662</c:v>
                  </c:pt>
                  <c:pt idx="7">
                    <c:v>1.4054841118732551</c:v>
                  </c:pt>
                  <c:pt idx="8">
                    <c:v>0.281811281848936</c:v>
                  </c:pt>
                  <c:pt idx="9">
                    <c:v>1.121416506181288</c:v>
                  </c:pt>
                  <c:pt idx="10">
                    <c:v>0.81901101526437403</c:v>
                  </c:pt>
                  <c:pt idx="12">
                    <c:v>3.134682939755312</c:v>
                  </c:pt>
                  <c:pt idx="13">
                    <c:v>0.30517408124302098</c:v>
                  </c:pt>
                  <c:pt idx="14">
                    <c:v>0.34275441983875898</c:v>
                  </c:pt>
                  <c:pt idx="15">
                    <c:v>1.069100377153146</c:v>
                  </c:pt>
                  <c:pt idx="16">
                    <c:v>0.59900142614663299</c:v>
                  </c:pt>
                  <c:pt idx="18">
                    <c:v>3.230890951224215</c:v>
                  </c:pt>
                  <c:pt idx="19">
                    <c:v>1.0388021041401201</c:v>
                  </c:pt>
                  <c:pt idx="20">
                    <c:v>0.27095341270275902</c:v>
                  </c:pt>
                  <c:pt idx="21">
                    <c:v>0.203987975164795</c:v>
                  </c:pt>
                  <c:pt idx="22">
                    <c:v>0.80744649164689897</c:v>
                  </c:pt>
                </c:numCache>
              </c:numRef>
            </c:plus>
            <c:minus>
              <c:numRef>
                <c:f>'ext-rp freezing'!$B$7:$AB$7</c:f>
                <c:numCache>
                  <c:formatCode>General</c:formatCode>
                  <c:ptCount val="27"/>
                  <c:pt idx="0">
                    <c:v>3.1143700228959772</c:v>
                  </c:pt>
                  <c:pt idx="1">
                    <c:v>2.9026885881258671</c:v>
                  </c:pt>
                  <c:pt idx="2">
                    <c:v>1.3473505268061261</c:v>
                  </c:pt>
                  <c:pt idx="3">
                    <c:v>0.65334358235104295</c:v>
                  </c:pt>
                  <c:pt idx="4">
                    <c:v>0.88740161047617505</c:v>
                  </c:pt>
                  <c:pt idx="6">
                    <c:v>3.888116046848662</c:v>
                  </c:pt>
                  <c:pt idx="7">
                    <c:v>1.4054841118732551</c:v>
                  </c:pt>
                  <c:pt idx="8">
                    <c:v>0.281811281848936</c:v>
                  </c:pt>
                  <c:pt idx="9">
                    <c:v>1.121416506181288</c:v>
                  </c:pt>
                  <c:pt idx="10">
                    <c:v>0.81901101526437403</c:v>
                  </c:pt>
                  <c:pt idx="12">
                    <c:v>3.134682939755312</c:v>
                  </c:pt>
                  <c:pt idx="13">
                    <c:v>0.30517408124302098</c:v>
                  </c:pt>
                  <c:pt idx="14">
                    <c:v>0.34275441983875898</c:v>
                  </c:pt>
                  <c:pt idx="15">
                    <c:v>1.069100377153146</c:v>
                  </c:pt>
                  <c:pt idx="16">
                    <c:v>0.59900142614663299</c:v>
                  </c:pt>
                  <c:pt idx="18">
                    <c:v>3.230890951224215</c:v>
                  </c:pt>
                  <c:pt idx="19">
                    <c:v>1.0388021041401201</c:v>
                  </c:pt>
                  <c:pt idx="20">
                    <c:v>0.27095341270275902</c:v>
                  </c:pt>
                  <c:pt idx="21">
                    <c:v>0.203987975164795</c:v>
                  </c:pt>
                  <c:pt idx="22">
                    <c:v>0.80744649164689897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'ext-rp freezing'!$B$16:$W$16</c:f>
              <c:strCache>
                <c:ptCount val="19"/>
                <c:pt idx="0">
                  <c:v>Ext-RP 1</c:v>
                </c:pt>
                <c:pt idx="6">
                  <c:v>Ext-RP 2</c:v>
                </c:pt>
                <c:pt idx="12">
                  <c:v>Ext-RP 3</c:v>
                </c:pt>
                <c:pt idx="18">
                  <c:v>Ext-RP 4</c:v>
                </c:pt>
              </c:strCache>
            </c:strRef>
          </c:cat>
          <c:val>
            <c:numRef>
              <c:f>'ext-rp freezing'!$B$6:$X$6</c:f>
              <c:numCache>
                <c:formatCode>General</c:formatCode>
                <c:ptCount val="23"/>
                <c:pt idx="0">
                  <c:v>39.891812865497073</c:v>
                </c:pt>
                <c:pt idx="1">
                  <c:v>27.967836257309919</c:v>
                </c:pt>
                <c:pt idx="2">
                  <c:v>22.938596491228061</c:v>
                </c:pt>
                <c:pt idx="3">
                  <c:v>18.847953216374268</c:v>
                </c:pt>
                <c:pt idx="4">
                  <c:v>19.345029239765491</c:v>
                </c:pt>
                <c:pt idx="6">
                  <c:v>30.78947368421052</c:v>
                </c:pt>
                <c:pt idx="7">
                  <c:v>21.976608187134499</c:v>
                </c:pt>
                <c:pt idx="8">
                  <c:v>17.450292397660821</c:v>
                </c:pt>
                <c:pt idx="9">
                  <c:v>15.07309941520468</c:v>
                </c:pt>
                <c:pt idx="10">
                  <c:v>15.4766081871345</c:v>
                </c:pt>
                <c:pt idx="12">
                  <c:v>20.01461988304094</c:v>
                </c:pt>
                <c:pt idx="13">
                  <c:v>14.087719298245609</c:v>
                </c:pt>
                <c:pt idx="14">
                  <c:v>13.494152046783629</c:v>
                </c:pt>
                <c:pt idx="15">
                  <c:v>13.19590643274854</c:v>
                </c:pt>
                <c:pt idx="16">
                  <c:v>13.298245614035091</c:v>
                </c:pt>
                <c:pt idx="18">
                  <c:v>16.83918128654971</c:v>
                </c:pt>
                <c:pt idx="19">
                  <c:v>12.941520467836259</c:v>
                </c:pt>
                <c:pt idx="20">
                  <c:v>13.33040935672514</c:v>
                </c:pt>
                <c:pt idx="21">
                  <c:v>14.0233918128655</c:v>
                </c:pt>
                <c:pt idx="22">
                  <c:v>14.83333333333333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04-E54E-874E-786EA6539C94}"/>
            </c:ext>
          </c:extLst>
        </c:ser>
        <c:ser>
          <c:idx val="1"/>
          <c:order val="1"/>
          <c:tx>
            <c:v>20d</c:v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317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'ext-rp freezing'!$B$18:$X$18</c:f>
                <c:numCache>
                  <c:formatCode>General</c:formatCode>
                  <c:ptCount val="23"/>
                  <c:pt idx="0">
                    <c:v>2.7705057589713982</c:v>
                  </c:pt>
                  <c:pt idx="1">
                    <c:v>0.53671526119995905</c:v>
                  </c:pt>
                  <c:pt idx="2">
                    <c:v>1.0043001678584449</c:v>
                  </c:pt>
                  <c:pt idx="3">
                    <c:v>1.411584019619252</c:v>
                  </c:pt>
                  <c:pt idx="4">
                    <c:v>1.1991541514802639</c:v>
                  </c:pt>
                  <c:pt idx="6">
                    <c:v>1.806958856377741</c:v>
                  </c:pt>
                  <c:pt idx="7">
                    <c:v>1.6507854471713139</c:v>
                  </c:pt>
                  <c:pt idx="8">
                    <c:v>1.7993118540564761</c:v>
                  </c:pt>
                  <c:pt idx="9">
                    <c:v>1.1589659876345919</c:v>
                  </c:pt>
                  <c:pt idx="10">
                    <c:v>1.1059847017449349</c:v>
                  </c:pt>
                  <c:pt idx="12">
                    <c:v>1.0546341007286599</c:v>
                  </c:pt>
                  <c:pt idx="13">
                    <c:v>1.6315348185673291</c:v>
                  </c:pt>
                  <c:pt idx="14">
                    <c:v>0.64163660343234596</c:v>
                  </c:pt>
                  <c:pt idx="15">
                    <c:v>1.3816366212164539</c:v>
                  </c:pt>
                  <c:pt idx="16">
                    <c:v>1.0609038482862829</c:v>
                  </c:pt>
                  <c:pt idx="18">
                    <c:v>2.0600776085105328</c:v>
                  </c:pt>
                  <c:pt idx="19">
                    <c:v>0.97380426836527001</c:v>
                  </c:pt>
                  <c:pt idx="20">
                    <c:v>0.59660174486445205</c:v>
                  </c:pt>
                  <c:pt idx="21">
                    <c:v>0.84757733905468202</c:v>
                  </c:pt>
                  <c:pt idx="22">
                    <c:v>0.91347930706964797</c:v>
                  </c:pt>
                </c:numCache>
              </c:numRef>
            </c:plus>
            <c:minus>
              <c:numRef>
                <c:f>'ext-rp freezing'!$B$18:$X$18</c:f>
                <c:numCache>
                  <c:formatCode>General</c:formatCode>
                  <c:ptCount val="23"/>
                  <c:pt idx="0">
                    <c:v>2.7705057589713982</c:v>
                  </c:pt>
                  <c:pt idx="1">
                    <c:v>0.53671526119995905</c:v>
                  </c:pt>
                  <c:pt idx="2">
                    <c:v>1.0043001678584449</c:v>
                  </c:pt>
                  <c:pt idx="3">
                    <c:v>1.411584019619252</c:v>
                  </c:pt>
                  <c:pt idx="4">
                    <c:v>1.1991541514802639</c:v>
                  </c:pt>
                  <c:pt idx="6">
                    <c:v>1.806958856377741</c:v>
                  </c:pt>
                  <c:pt idx="7">
                    <c:v>1.6507854471713139</c:v>
                  </c:pt>
                  <c:pt idx="8">
                    <c:v>1.7993118540564761</c:v>
                  </c:pt>
                  <c:pt idx="9">
                    <c:v>1.1589659876345919</c:v>
                  </c:pt>
                  <c:pt idx="10">
                    <c:v>1.1059847017449349</c:v>
                  </c:pt>
                  <c:pt idx="12">
                    <c:v>1.0546341007286599</c:v>
                  </c:pt>
                  <c:pt idx="13">
                    <c:v>1.6315348185673291</c:v>
                  </c:pt>
                  <c:pt idx="14">
                    <c:v>0.64163660343234596</c:v>
                  </c:pt>
                  <c:pt idx="15">
                    <c:v>1.3816366212164539</c:v>
                  </c:pt>
                  <c:pt idx="16">
                    <c:v>1.0609038482862829</c:v>
                  </c:pt>
                  <c:pt idx="18">
                    <c:v>2.0600776085105328</c:v>
                  </c:pt>
                  <c:pt idx="19">
                    <c:v>0.97380426836527001</c:v>
                  </c:pt>
                  <c:pt idx="20">
                    <c:v>0.59660174486445205</c:v>
                  </c:pt>
                  <c:pt idx="21">
                    <c:v>0.84757733905468202</c:v>
                  </c:pt>
                  <c:pt idx="22">
                    <c:v>0.91347930706964797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'ext-rp freezing'!$B$16:$W$16</c:f>
              <c:strCache>
                <c:ptCount val="19"/>
                <c:pt idx="0">
                  <c:v>Ext-RP 1</c:v>
                </c:pt>
                <c:pt idx="6">
                  <c:v>Ext-RP 2</c:v>
                </c:pt>
                <c:pt idx="12">
                  <c:v>Ext-RP 3</c:v>
                </c:pt>
                <c:pt idx="18">
                  <c:v>Ext-RP 4</c:v>
                </c:pt>
              </c:strCache>
            </c:strRef>
          </c:cat>
          <c:val>
            <c:numRef>
              <c:f>'ext-rp freezing'!$B$17:$X$17</c:f>
              <c:numCache>
                <c:formatCode>General</c:formatCode>
                <c:ptCount val="23"/>
                <c:pt idx="0">
                  <c:v>35.852777777777753</c:v>
                </c:pt>
                <c:pt idx="1">
                  <c:v>33.897222222222233</c:v>
                </c:pt>
                <c:pt idx="2">
                  <c:v>31.411111111111111</c:v>
                </c:pt>
                <c:pt idx="3">
                  <c:v>27.425000000000001</c:v>
                </c:pt>
                <c:pt idx="4">
                  <c:v>30.902777777777679</c:v>
                </c:pt>
                <c:pt idx="6">
                  <c:v>37.180555555555557</c:v>
                </c:pt>
                <c:pt idx="7">
                  <c:v>32.325000000000003</c:v>
                </c:pt>
                <c:pt idx="8">
                  <c:v>33.441666666665697</c:v>
                </c:pt>
                <c:pt idx="9">
                  <c:v>29.288888888888891</c:v>
                </c:pt>
                <c:pt idx="10">
                  <c:v>32.569444444444443</c:v>
                </c:pt>
                <c:pt idx="12">
                  <c:v>24.49444444444444</c:v>
                </c:pt>
                <c:pt idx="13">
                  <c:v>23.897222222222219</c:v>
                </c:pt>
                <c:pt idx="14">
                  <c:v>28.477777777777771</c:v>
                </c:pt>
                <c:pt idx="15">
                  <c:v>26.552777777777781</c:v>
                </c:pt>
                <c:pt idx="16">
                  <c:v>25.313888888888879</c:v>
                </c:pt>
                <c:pt idx="18">
                  <c:v>22.980555555555561</c:v>
                </c:pt>
                <c:pt idx="19">
                  <c:v>24.99444444444444</c:v>
                </c:pt>
                <c:pt idx="20">
                  <c:v>26.086111111111109</c:v>
                </c:pt>
                <c:pt idx="21">
                  <c:v>26.552777777777781</c:v>
                </c:pt>
                <c:pt idx="22">
                  <c:v>27.333333333333279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04-E54E-874E-786EA6539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946864"/>
        <c:axId val="1351949184"/>
      </c:lineChart>
      <c:catAx>
        <c:axId val="13519468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949184"/>
        <c:crosses val="autoZero"/>
        <c:auto val="1"/>
        <c:lblAlgn val="ctr"/>
        <c:lblOffset val="100"/>
        <c:tickMarkSkip val="6"/>
        <c:noMultiLvlLbl val="0"/>
      </c:catAx>
      <c:valAx>
        <c:axId val="1351949184"/>
        <c:scaling>
          <c:orientation val="minMax"/>
          <c:max val="6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3519468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'Freezing Ext-RP'!$C$18:$BP$18</c:f>
                <c:numCache>
                  <c:formatCode>General</c:formatCode>
                  <c:ptCount val="66"/>
                  <c:pt idx="0">
                    <c:v>8.3700421201639994</c:v>
                  </c:pt>
                  <c:pt idx="1">
                    <c:v>7.7983285475386817</c:v>
                  </c:pt>
                  <c:pt idx="2">
                    <c:v>5.8469975269566472</c:v>
                  </c:pt>
                  <c:pt idx="3">
                    <c:v>7.3509137065841417</c:v>
                  </c:pt>
                  <c:pt idx="4">
                    <c:v>6.2968599153309697</c:v>
                  </c:pt>
                  <c:pt idx="5">
                    <c:v>6.0215179008374866</c:v>
                  </c:pt>
                  <c:pt idx="6">
                    <c:v>5.5298848742522448</c:v>
                  </c:pt>
                  <c:pt idx="7">
                    <c:v>3.6684739373654538</c:v>
                  </c:pt>
                  <c:pt idx="8">
                    <c:v>6.2566622436836701</c:v>
                  </c:pt>
                  <c:pt idx="9">
                    <c:v>4.3737448674286457</c:v>
                  </c:pt>
                  <c:pt idx="10">
                    <c:v>3.2089631688246598</c:v>
                  </c:pt>
                  <c:pt idx="11">
                    <c:v>5.1171561374739039</c:v>
                  </c:pt>
                  <c:pt idx="12">
                    <c:v>4.3077020414282856</c:v>
                  </c:pt>
                  <c:pt idx="13">
                    <c:v>7.7705518251402168</c:v>
                  </c:pt>
                  <c:pt idx="14">
                    <c:v>6.3374391109156267</c:v>
                  </c:pt>
                  <c:pt idx="17">
                    <c:v>9.3150939370834802</c:v>
                  </c:pt>
                  <c:pt idx="18">
                    <c:v>9.1481974635648111</c:v>
                  </c:pt>
                  <c:pt idx="19">
                    <c:v>8.9747134937825237</c:v>
                  </c:pt>
                  <c:pt idx="20">
                    <c:v>7.1190598698854402</c:v>
                  </c:pt>
                  <c:pt idx="21">
                    <c:v>6.3391866146444178</c:v>
                  </c:pt>
                  <c:pt idx="22">
                    <c:v>6.7910043000614877</c:v>
                  </c:pt>
                  <c:pt idx="23">
                    <c:v>6.4393648367780667</c:v>
                  </c:pt>
                  <c:pt idx="24">
                    <c:v>4.1173957601626041</c:v>
                  </c:pt>
                  <c:pt idx="25">
                    <c:v>4.0110446247001699</c:v>
                  </c:pt>
                  <c:pt idx="26">
                    <c:v>5.536079589348927</c:v>
                  </c:pt>
                  <c:pt idx="27">
                    <c:v>7.8989922233205263</c:v>
                  </c:pt>
                  <c:pt idx="28">
                    <c:v>2.9094719514811631</c:v>
                  </c:pt>
                  <c:pt idx="29">
                    <c:v>5.431161421866558</c:v>
                  </c:pt>
                  <c:pt idx="30">
                    <c:v>6.7751411747839061</c:v>
                  </c:pt>
                  <c:pt idx="31">
                    <c:v>6.2031990981353822</c:v>
                  </c:pt>
                  <c:pt idx="34">
                    <c:v>8.91943366350832</c:v>
                  </c:pt>
                  <c:pt idx="35">
                    <c:v>8.6652904152206691</c:v>
                  </c:pt>
                  <c:pt idx="36">
                    <c:v>7.1852132450811359</c:v>
                  </c:pt>
                  <c:pt idx="37">
                    <c:v>7.3067790243340696</c:v>
                  </c:pt>
                  <c:pt idx="38">
                    <c:v>4.3232987708855877</c:v>
                  </c:pt>
                  <c:pt idx="39">
                    <c:v>5.6269268653520061</c:v>
                  </c:pt>
                  <c:pt idx="40">
                    <c:v>5.6338392571903446</c:v>
                  </c:pt>
                  <c:pt idx="41">
                    <c:v>3.86895604287229</c:v>
                  </c:pt>
                  <c:pt idx="42">
                    <c:v>6.9156665187002764</c:v>
                  </c:pt>
                  <c:pt idx="43">
                    <c:v>5.6260898318231547</c:v>
                  </c:pt>
                  <c:pt idx="44">
                    <c:v>3.7599162454347921</c:v>
                  </c:pt>
                  <c:pt idx="45">
                    <c:v>3.7042988213080279</c:v>
                  </c:pt>
                  <c:pt idx="46">
                    <c:v>6.6601092815936553</c:v>
                  </c:pt>
                  <c:pt idx="47">
                    <c:v>4.2461544149431969</c:v>
                  </c:pt>
                  <c:pt idx="48">
                    <c:v>4.0807147275871856</c:v>
                  </c:pt>
                  <c:pt idx="51">
                    <c:v>8.1376608744306154</c:v>
                  </c:pt>
                  <c:pt idx="52">
                    <c:v>5.4444373248991429</c:v>
                  </c:pt>
                  <c:pt idx="53">
                    <c:v>3.7768516528274652</c:v>
                  </c:pt>
                  <c:pt idx="54">
                    <c:v>4.8524765705727386</c:v>
                  </c:pt>
                  <c:pt idx="55">
                    <c:v>4.8715759128960476</c:v>
                  </c:pt>
                  <c:pt idx="56">
                    <c:v>6.0107359325106788</c:v>
                  </c:pt>
                  <c:pt idx="57">
                    <c:v>6.9580738396231983</c:v>
                  </c:pt>
                  <c:pt idx="58">
                    <c:v>4.4108116063472442</c:v>
                  </c:pt>
                  <c:pt idx="59">
                    <c:v>5.8148694855633432</c:v>
                  </c:pt>
                  <c:pt idx="60">
                    <c:v>7.5039642991113267</c:v>
                  </c:pt>
                  <c:pt idx="61">
                    <c:v>3.0907053313631461</c:v>
                  </c:pt>
                  <c:pt idx="62">
                    <c:v>6.545670705791891</c:v>
                  </c:pt>
                  <c:pt idx="63">
                    <c:v>8.2753081890394036</c:v>
                  </c:pt>
                  <c:pt idx="64">
                    <c:v>7.6164744968183067</c:v>
                  </c:pt>
                  <c:pt idx="65">
                    <c:v>2.9813069573436182</c:v>
                  </c:pt>
                </c:numCache>
              </c:numRef>
            </c:plus>
            <c:minus>
              <c:numRef>
                <c:f>'Freezing Ext-RP'!$C$18:$BP$18</c:f>
                <c:numCache>
                  <c:formatCode>General</c:formatCode>
                  <c:ptCount val="66"/>
                  <c:pt idx="0">
                    <c:v>8.3700421201639994</c:v>
                  </c:pt>
                  <c:pt idx="1">
                    <c:v>7.7983285475386817</c:v>
                  </c:pt>
                  <c:pt idx="2">
                    <c:v>5.8469975269566472</c:v>
                  </c:pt>
                  <c:pt idx="3">
                    <c:v>7.3509137065841417</c:v>
                  </c:pt>
                  <c:pt idx="4">
                    <c:v>6.2968599153309697</c:v>
                  </c:pt>
                  <c:pt idx="5">
                    <c:v>6.0215179008374866</c:v>
                  </c:pt>
                  <c:pt idx="6">
                    <c:v>5.5298848742522448</c:v>
                  </c:pt>
                  <c:pt idx="7">
                    <c:v>3.6684739373654538</c:v>
                  </c:pt>
                  <c:pt idx="8">
                    <c:v>6.2566622436836701</c:v>
                  </c:pt>
                  <c:pt idx="9">
                    <c:v>4.3737448674286457</c:v>
                  </c:pt>
                  <c:pt idx="10">
                    <c:v>3.2089631688246598</c:v>
                  </c:pt>
                  <c:pt idx="11">
                    <c:v>5.1171561374739039</c:v>
                  </c:pt>
                  <c:pt idx="12">
                    <c:v>4.3077020414282856</c:v>
                  </c:pt>
                  <c:pt idx="13">
                    <c:v>7.7705518251402168</c:v>
                  </c:pt>
                  <c:pt idx="14">
                    <c:v>6.3374391109156267</c:v>
                  </c:pt>
                  <c:pt idx="17">
                    <c:v>9.3150939370834802</c:v>
                  </c:pt>
                  <c:pt idx="18">
                    <c:v>9.1481974635648111</c:v>
                  </c:pt>
                  <c:pt idx="19">
                    <c:v>8.9747134937825237</c:v>
                  </c:pt>
                  <c:pt idx="20">
                    <c:v>7.1190598698854402</c:v>
                  </c:pt>
                  <c:pt idx="21">
                    <c:v>6.3391866146444178</c:v>
                  </c:pt>
                  <c:pt idx="22">
                    <c:v>6.7910043000614877</c:v>
                  </c:pt>
                  <c:pt idx="23">
                    <c:v>6.4393648367780667</c:v>
                  </c:pt>
                  <c:pt idx="24">
                    <c:v>4.1173957601626041</c:v>
                  </c:pt>
                  <c:pt idx="25">
                    <c:v>4.0110446247001699</c:v>
                  </c:pt>
                  <c:pt idx="26">
                    <c:v>5.536079589348927</c:v>
                  </c:pt>
                  <c:pt idx="27">
                    <c:v>7.8989922233205263</c:v>
                  </c:pt>
                  <c:pt idx="28">
                    <c:v>2.9094719514811631</c:v>
                  </c:pt>
                  <c:pt idx="29">
                    <c:v>5.431161421866558</c:v>
                  </c:pt>
                  <c:pt idx="30">
                    <c:v>6.7751411747839061</c:v>
                  </c:pt>
                  <c:pt idx="31">
                    <c:v>6.2031990981353822</c:v>
                  </c:pt>
                  <c:pt idx="34">
                    <c:v>8.91943366350832</c:v>
                  </c:pt>
                  <c:pt idx="35">
                    <c:v>8.6652904152206691</c:v>
                  </c:pt>
                  <c:pt idx="36">
                    <c:v>7.1852132450811359</c:v>
                  </c:pt>
                  <c:pt idx="37">
                    <c:v>7.3067790243340696</c:v>
                  </c:pt>
                  <c:pt idx="38">
                    <c:v>4.3232987708855877</c:v>
                  </c:pt>
                  <c:pt idx="39">
                    <c:v>5.6269268653520061</c:v>
                  </c:pt>
                  <c:pt idx="40">
                    <c:v>5.6338392571903446</c:v>
                  </c:pt>
                  <c:pt idx="41">
                    <c:v>3.86895604287229</c:v>
                  </c:pt>
                  <c:pt idx="42">
                    <c:v>6.9156665187002764</c:v>
                  </c:pt>
                  <c:pt idx="43">
                    <c:v>5.6260898318231547</c:v>
                  </c:pt>
                  <c:pt idx="44">
                    <c:v>3.7599162454347921</c:v>
                  </c:pt>
                  <c:pt idx="45">
                    <c:v>3.7042988213080279</c:v>
                  </c:pt>
                  <c:pt idx="46">
                    <c:v>6.6601092815936553</c:v>
                  </c:pt>
                  <c:pt idx="47">
                    <c:v>4.2461544149431969</c:v>
                  </c:pt>
                  <c:pt idx="48">
                    <c:v>4.0807147275871856</c:v>
                  </c:pt>
                  <c:pt idx="51">
                    <c:v>8.1376608744306154</c:v>
                  </c:pt>
                  <c:pt idx="52">
                    <c:v>5.4444373248991429</c:v>
                  </c:pt>
                  <c:pt idx="53">
                    <c:v>3.7768516528274652</c:v>
                  </c:pt>
                  <c:pt idx="54">
                    <c:v>4.8524765705727386</c:v>
                  </c:pt>
                  <c:pt idx="55">
                    <c:v>4.8715759128960476</c:v>
                  </c:pt>
                  <c:pt idx="56">
                    <c:v>6.0107359325106788</c:v>
                  </c:pt>
                  <c:pt idx="57">
                    <c:v>6.9580738396231983</c:v>
                  </c:pt>
                  <c:pt idx="58">
                    <c:v>4.4108116063472442</c:v>
                  </c:pt>
                  <c:pt idx="59">
                    <c:v>5.8148694855633432</c:v>
                  </c:pt>
                  <c:pt idx="60">
                    <c:v>7.5039642991113267</c:v>
                  </c:pt>
                  <c:pt idx="61">
                    <c:v>3.0907053313631461</c:v>
                  </c:pt>
                  <c:pt idx="62">
                    <c:v>6.545670705791891</c:v>
                  </c:pt>
                  <c:pt idx="63">
                    <c:v>8.2753081890394036</c:v>
                  </c:pt>
                  <c:pt idx="64">
                    <c:v>7.6164744968183067</c:v>
                  </c:pt>
                  <c:pt idx="65">
                    <c:v>2.9813069573436182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'Freezing Ext-RP'!$C$17:$BP$17</c:f>
              <c:numCache>
                <c:formatCode>General</c:formatCode>
                <c:ptCount val="66"/>
                <c:pt idx="0">
                  <c:v>38.261904761904759</c:v>
                </c:pt>
                <c:pt idx="1">
                  <c:v>32.88095238095238</c:v>
                </c:pt>
                <c:pt idx="2">
                  <c:v>22.30952380952376</c:v>
                </c:pt>
                <c:pt idx="3">
                  <c:v>23.904761904761909</c:v>
                </c:pt>
                <c:pt idx="4">
                  <c:v>21.476190476190489</c:v>
                </c:pt>
                <c:pt idx="5">
                  <c:v>19.285714285714231</c:v>
                </c:pt>
                <c:pt idx="6">
                  <c:v>20.476190476190489</c:v>
                </c:pt>
                <c:pt idx="7">
                  <c:v>14.61904761904762</c:v>
                </c:pt>
                <c:pt idx="8">
                  <c:v>16.095238095238091</c:v>
                </c:pt>
                <c:pt idx="9">
                  <c:v>12.928571428571431</c:v>
                </c:pt>
                <c:pt idx="10">
                  <c:v>9.2142857142857117</c:v>
                </c:pt>
                <c:pt idx="11">
                  <c:v>14.83333333333333</c:v>
                </c:pt>
                <c:pt idx="12">
                  <c:v>9.1190476190476204</c:v>
                </c:pt>
                <c:pt idx="13">
                  <c:v>17.571428571428569</c:v>
                </c:pt>
                <c:pt idx="14">
                  <c:v>15.88095238095238</c:v>
                </c:pt>
                <c:pt idx="17">
                  <c:v>42.095238095238102</c:v>
                </c:pt>
                <c:pt idx="18">
                  <c:v>35.476190476190453</c:v>
                </c:pt>
                <c:pt idx="19">
                  <c:v>27.166666666666671</c:v>
                </c:pt>
                <c:pt idx="20">
                  <c:v>19.833333333333279</c:v>
                </c:pt>
                <c:pt idx="21">
                  <c:v>17.499999999999989</c:v>
                </c:pt>
                <c:pt idx="22">
                  <c:v>16.238095238095241</c:v>
                </c:pt>
                <c:pt idx="23">
                  <c:v>13.40476190476191</c:v>
                </c:pt>
                <c:pt idx="24">
                  <c:v>10.976190476190469</c:v>
                </c:pt>
                <c:pt idx="25">
                  <c:v>10.642857142857141</c:v>
                </c:pt>
                <c:pt idx="26">
                  <c:v>11.95238095238096</c:v>
                </c:pt>
                <c:pt idx="27">
                  <c:v>18.833333333333279</c:v>
                </c:pt>
                <c:pt idx="28">
                  <c:v>7.3809523809523796</c:v>
                </c:pt>
                <c:pt idx="29">
                  <c:v>13.02380952380952</c:v>
                </c:pt>
                <c:pt idx="30">
                  <c:v>14.928571428571431</c:v>
                </c:pt>
                <c:pt idx="31">
                  <c:v>13.714285714285721</c:v>
                </c:pt>
                <c:pt idx="34">
                  <c:v>36.214285714285722</c:v>
                </c:pt>
                <c:pt idx="35">
                  <c:v>25.023809523809529</c:v>
                </c:pt>
                <c:pt idx="36">
                  <c:v>18.166666666666671</c:v>
                </c:pt>
                <c:pt idx="37">
                  <c:v>18.785714285714231</c:v>
                </c:pt>
                <c:pt idx="38">
                  <c:v>10.047619047619049</c:v>
                </c:pt>
                <c:pt idx="39">
                  <c:v>12.761904761904759</c:v>
                </c:pt>
                <c:pt idx="40">
                  <c:v>15.73809523809523</c:v>
                </c:pt>
                <c:pt idx="41">
                  <c:v>6.9761904761904763</c:v>
                </c:pt>
                <c:pt idx="42">
                  <c:v>14.71428571428571</c:v>
                </c:pt>
                <c:pt idx="43">
                  <c:v>13.857142857142859</c:v>
                </c:pt>
                <c:pt idx="44">
                  <c:v>7.404761904761906</c:v>
                </c:pt>
                <c:pt idx="45">
                  <c:v>6.595238095238094</c:v>
                </c:pt>
                <c:pt idx="46">
                  <c:v>13.90476190476191</c:v>
                </c:pt>
                <c:pt idx="47">
                  <c:v>8.2380952380952408</c:v>
                </c:pt>
                <c:pt idx="48">
                  <c:v>11.5952380952381</c:v>
                </c:pt>
                <c:pt idx="51">
                  <c:v>32.571428571428513</c:v>
                </c:pt>
                <c:pt idx="52">
                  <c:v>16.476190476190489</c:v>
                </c:pt>
                <c:pt idx="53">
                  <c:v>8.190476190476188</c:v>
                </c:pt>
                <c:pt idx="54">
                  <c:v>13.45238095238096</c:v>
                </c:pt>
                <c:pt idx="55">
                  <c:v>10.476190476190469</c:v>
                </c:pt>
                <c:pt idx="56">
                  <c:v>12.547619047619049</c:v>
                </c:pt>
                <c:pt idx="57">
                  <c:v>16.142857142857149</c:v>
                </c:pt>
                <c:pt idx="58">
                  <c:v>11.38095238095238</c:v>
                </c:pt>
                <c:pt idx="59">
                  <c:v>9.1190476190476204</c:v>
                </c:pt>
                <c:pt idx="60">
                  <c:v>16.69047619047619</c:v>
                </c:pt>
                <c:pt idx="61">
                  <c:v>8.3571428571428594</c:v>
                </c:pt>
                <c:pt idx="62">
                  <c:v>13.80952380952381</c:v>
                </c:pt>
                <c:pt idx="63">
                  <c:v>17.476190476190471</c:v>
                </c:pt>
                <c:pt idx="64">
                  <c:v>14.83333333333333</c:v>
                </c:pt>
                <c:pt idx="65">
                  <c:v>5.9047619047619033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CB-3249-ACB3-3DB2915FE54E}"/>
            </c:ext>
          </c:extLst>
        </c:ser>
        <c:ser>
          <c:idx val="1"/>
          <c:order val="1"/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4CB-3249-ACB3-3DB2915FE54E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4CB-3249-ACB3-3DB2915FE54E}"/>
              </c:ext>
            </c:extLst>
          </c:dPt>
          <c:dPt>
            <c:idx val="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A4CB-3249-ACB3-3DB2915FE54E}"/>
              </c:ext>
            </c:extLst>
          </c:dPt>
          <c:dPt>
            <c:idx val="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4CB-3249-ACB3-3DB2915FE54E}"/>
              </c:ext>
            </c:extLst>
          </c:dPt>
          <c:dPt>
            <c:idx val="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4CB-3249-ACB3-3DB2915FE54E}"/>
              </c:ext>
            </c:extLst>
          </c:dPt>
          <c:dPt>
            <c:idx val="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4CB-3249-ACB3-3DB2915FE54E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4CB-3249-ACB3-3DB2915FE54E}"/>
              </c:ext>
            </c:extLst>
          </c:dPt>
          <c:dPt>
            <c:idx val="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4CB-3249-ACB3-3DB2915FE54E}"/>
              </c:ext>
            </c:extLst>
          </c:dPt>
          <c:dPt>
            <c:idx val="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4CB-3249-ACB3-3DB2915FE54E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A4CB-3249-ACB3-3DB2915FE54E}"/>
              </c:ext>
            </c:extLst>
          </c:dPt>
          <c:dPt>
            <c:idx val="1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A4CB-3249-ACB3-3DB2915FE54E}"/>
              </c:ext>
            </c:extLst>
          </c:dPt>
          <c:dPt>
            <c:idx val="1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A4CB-3249-ACB3-3DB2915FE54E}"/>
              </c:ext>
            </c:extLst>
          </c:dPt>
          <c:dPt>
            <c:idx val="1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A4CB-3249-ACB3-3DB2915FE54E}"/>
              </c:ext>
            </c:extLst>
          </c:dPt>
          <c:dPt>
            <c:idx val="1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A4CB-3249-ACB3-3DB2915FE54E}"/>
              </c:ext>
            </c:extLst>
          </c:dPt>
          <c:dPt>
            <c:idx val="1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A4CB-3249-ACB3-3DB2915FE54E}"/>
              </c:ext>
            </c:extLst>
          </c:dPt>
          <c:dPt>
            <c:idx val="1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A4CB-3249-ACB3-3DB2915FE54E}"/>
              </c:ext>
            </c:extLst>
          </c:dPt>
          <c:dPt>
            <c:idx val="1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A4CB-3249-ACB3-3DB2915FE54E}"/>
              </c:ext>
            </c:extLst>
          </c:dPt>
          <c:dPt>
            <c:idx val="1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A4CB-3249-ACB3-3DB2915FE54E}"/>
              </c:ext>
            </c:extLst>
          </c:dPt>
          <c:dPt>
            <c:idx val="2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A4CB-3249-ACB3-3DB2915FE54E}"/>
              </c:ext>
            </c:extLst>
          </c:dPt>
          <c:dPt>
            <c:idx val="2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A4CB-3249-ACB3-3DB2915FE54E}"/>
              </c:ext>
            </c:extLst>
          </c:dPt>
          <c:dPt>
            <c:idx val="2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A4CB-3249-ACB3-3DB2915FE54E}"/>
              </c:ext>
            </c:extLst>
          </c:dPt>
          <c:dPt>
            <c:idx val="2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A4CB-3249-ACB3-3DB2915FE54E}"/>
              </c:ext>
            </c:extLst>
          </c:dPt>
          <c:dPt>
            <c:idx val="2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A4CB-3249-ACB3-3DB2915FE54E}"/>
              </c:ext>
            </c:extLst>
          </c:dPt>
          <c:dPt>
            <c:idx val="2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A4CB-3249-ACB3-3DB2915FE54E}"/>
              </c:ext>
            </c:extLst>
          </c:dPt>
          <c:dPt>
            <c:idx val="2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A4CB-3249-ACB3-3DB2915FE54E}"/>
              </c:ext>
            </c:extLst>
          </c:dPt>
          <c:dPt>
            <c:idx val="2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A4CB-3249-ACB3-3DB2915FE54E}"/>
              </c:ext>
            </c:extLst>
          </c:dPt>
          <c:dPt>
            <c:idx val="2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A4CB-3249-ACB3-3DB2915FE54E}"/>
              </c:ext>
            </c:extLst>
          </c:dPt>
          <c:dPt>
            <c:idx val="2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A4CB-3249-ACB3-3DB2915FE54E}"/>
              </c:ext>
            </c:extLst>
          </c:dPt>
          <c:dPt>
            <c:idx val="3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A4CB-3249-ACB3-3DB2915FE54E}"/>
              </c:ext>
            </c:extLst>
          </c:dPt>
          <c:dPt>
            <c:idx val="3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A4CB-3249-ACB3-3DB2915FE54E}"/>
              </c:ext>
            </c:extLst>
          </c:dPt>
          <c:dPt>
            <c:idx val="3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A4CB-3249-ACB3-3DB2915FE54E}"/>
              </c:ext>
            </c:extLst>
          </c:dPt>
          <c:dPt>
            <c:idx val="3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A4CB-3249-ACB3-3DB2915FE54E}"/>
              </c:ext>
            </c:extLst>
          </c:dPt>
          <c:dPt>
            <c:idx val="3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A4CB-3249-ACB3-3DB2915FE54E}"/>
              </c:ext>
            </c:extLst>
          </c:dPt>
          <c:dPt>
            <c:idx val="3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A4CB-3249-ACB3-3DB2915FE54E}"/>
              </c:ext>
            </c:extLst>
          </c:dPt>
          <c:dPt>
            <c:idx val="3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A4CB-3249-ACB3-3DB2915FE54E}"/>
              </c:ext>
            </c:extLst>
          </c:dPt>
          <c:dPt>
            <c:idx val="3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A4CB-3249-ACB3-3DB2915FE54E}"/>
              </c:ext>
            </c:extLst>
          </c:dPt>
          <c:dPt>
            <c:idx val="4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A4CB-3249-ACB3-3DB2915FE54E}"/>
              </c:ext>
            </c:extLst>
          </c:dPt>
          <c:dPt>
            <c:idx val="4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A4CB-3249-ACB3-3DB2915FE54E}"/>
              </c:ext>
            </c:extLst>
          </c:dPt>
          <c:dPt>
            <c:idx val="4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A4CB-3249-ACB3-3DB2915FE54E}"/>
              </c:ext>
            </c:extLst>
          </c:dPt>
          <c:dPt>
            <c:idx val="4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A4CB-3249-ACB3-3DB2915FE54E}"/>
              </c:ext>
            </c:extLst>
          </c:dPt>
          <c:dPt>
            <c:idx val="4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A4CB-3249-ACB3-3DB2915FE54E}"/>
              </c:ext>
            </c:extLst>
          </c:dPt>
          <c:dPt>
            <c:idx val="4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A4CB-3249-ACB3-3DB2915FE54E}"/>
              </c:ext>
            </c:extLst>
          </c:dPt>
          <c:dPt>
            <c:idx val="4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A4CB-3249-ACB3-3DB2915FE54E}"/>
              </c:ext>
            </c:extLst>
          </c:dPt>
          <c:dPt>
            <c:idx val="4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A4CB-3249-ACB3-3DB2915FE54E}"/>
              </c:ext>
            </c:extLst>
          </c:dPt>
          <c:dPt>
            <c:idx val="4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A4CB-3249-ACB3-3DB2915FE54E}"/>
              </c:ext>
            </c:extLst>
          </c:dPt>
          <c:dPt>
            <c:idx val="5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CB-3249-ACB3-3DB2915FE54E}"/>
              </c:ext>
            </c:extLst>
          </c:dPt>
          <c:dPt>
            <c:idx val="5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A4CB-3249-ACB3-3DB2915FE54E}"/>
              </c:ext>
            </c:extLst>
          </c:dPt>
          <c:dPt>
            <c:idx val="5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A4CB-3249-ACB3-3DB2915FE54E}"/>
              </c:ext>
            </c:extLst>
          </c:dPt>
          <c:dPt>
            <c:idx val="5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A4CB-3249-ACB3-3DB2915FE54E}"/>
              </c:ext>
            </c:extLst>
          </c:dPt>
          <c:dPt>
            <c:idx val="5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A4CB-3249-ACB3-3DB2915FE54E}"/>
              </c:ext>
            </c:extLst>
          </c:dPt>
          <c:dPt>
            <c:idx val="56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A4CB-3249-ACB3-3DB2915FE54E}"/>
              </c:ext>
            </c:extLst>
          </c:dPt>
          <c:dPt>
            <c:idx val="57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6-A4CB-3249-ACB3-3DB2915FE54E}"/>
              </c:ext>
            </c:extLst>
          </c:dPt>
          <c:dPt>
            <c:idx val="58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A4CB-3249-ACB3-3DB2915FE54E}"/>
              </c:ext>
            </c:extLst>
          </c:dPt>
          <c:dPt>
            <c:idx val="59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A4CB-3249-ACB3-3DB2915FE54E}"/>
              </c:ext>
            </c:extLst>
          </c:dPt>
          <c:dPt>
            <c:idx val="60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A4CB-3249-ACB3-3DB2915FE54E}"/>
              </c:ext>
            </c:extLst>
          </c:dPt>
          <c:dPt>
            <c:idx val="61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A4CB-3249-ACB3-3DB2915FE54E}"/>
              </c:ext>
            </c:extLst>
          </c:dPt>
          <c:dPt>
            <c:idx val="62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A4CB-3249-ACB3-3DB2915FE54E}"/>
              </c:ext>
            </c:extLst>
          </c:dPt>
          <c:dPt>
            <c:idx val="63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A4CB-3249-ACB3-3DB2915FE54E}"/>
              </c:ext>
            </c:extLst>
          </c:dPt>
          <c:dPt>
            <c:idx val="64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A4CB-3249-ACB3-3DB2915FE54E}"/>
              </c:ext>
            </c:extLst>
          </c:dPt>
          <c:dPt>
            <c:idx val="65"/>
            <c:marker>
              <c:symbol val="circle"/>
              <c:size val="3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A4CB-3249-ACB3-3DB2915FE54E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'Freezing Ext-RP'!$C$41:$BP$41</c:f>
                <c:numCache>
                  <c:formatCode>General</c:formatCode>
                  <c:ptCount val="66"/>
                  <c:pt idx="0">
                    <c:v>6.6124825797716049</c:v>
                  </c:pt>
                  <c:pt idx="1">
                    <c:v>8.6381333017484483</c:v>
                  </c:pt>
                  <c:pt idx="2">
                    <c:v>6.539088682331438</c:v>
                  </c:pt>
                  <c:pt idx="3">
                    <c:v>6.2379274646789664</c:v>
                  </c:pt>
                  <c:pt idx="4">
                    <c:v>8.6141689792984106</c:v>
                  </c:pt>
                  <c:pt idx="5">
                    <c:v>6.7387520874783702</c:v>
                  </c:pt>
                  <c:pt idx="6">
                    <c:v>5.1378689687996797</c:v>
                  </c:pt>
                  <c:pt idx="7">
                    <c:v>6.7578181171011087</c:v>
                  </c:pt>
                  <c:pt idx="8">
                    <c:v>6.4465492752322584</c:v>
                  </c:pt>
                  <c:pt idx="9">
                    <c:v>4.6788731739136171</c:v>
                  </c:pt>
                  <c:pt idx="10">
                    <c:v>8.1451622596806192</c:v>
                  </c:pt>
                  <c:pt idx="11">
                    <c:v>8.2016838090316284</c:v>
                  </c:pt>
                  <c:pt idx="12">
                    <c:v>6.8067215474349601</c:v>
                  </c:pt>
                  <c:pt idx="13">
                    <c:v>8.5238632408727479</c:v>
                  </c:pt>
                  <c:pt idx="14">
                    <c:v>8.808919888219533</c:v>
                  </c:pt>
                  <c:pt idx="17">
                    <c:v>6.5069566551432843</c:v>
                  </c:pt>
                  <c:pt idx="18">
                    <c:v>6.4852339357278703</c:v>
                  </c:pt>
                  <c:pt idx="19">
                    <c:v>5.9202686907783111</c:v>
                  </c:pt>
                  <c:pt idx="20">
                    <c:v>8.6046796033452271</c:v>
                  </c:pt>
                  <c:pt idx="21">
                    <c:v>6.434104253161788</c:v>
                  </c:pt>
                  <c:pt idx="22">
                    <c:v>6.8426822748946821</c:v>
                  </c:pt>
                  <c:pt idx="23">
                    <c:v>7.4863093836472796</c:v>
                  </c:pt>
                  <c:pt idx="24">
                    <c:v>7.2114290938854948</c:v>
                  </c:pt>
                  <c:pt idx="25">
                    <c:v>5.5633492341263908</c:v>
                  </c:pt>
                  <c:pt idx="26">
                    <c:v>6.4931399885469059</c:v>
                  </c:pt>
                  <c:pt idx="27">
                    <c:v>8.0002834416908026</c:v>
                  </c:pt>
                  <c:pt idx="28">
                    <c:v>8.0211569402666125</c:v>
                  </c:pt>
                  <c:pt idx="29">
                    <c:v>6.6409236095275688</c:v>
                  </c:pt>
                  <c:pt idx="30">
                    <c:v>8.7975465555361207</c:v>
                  </c:pt>
                  <c:pt idx="31">
                    <c:v>9.2931148306066031</c:v>
                  </c:pt>
                  <c:pt idx="34">
                    <c:v>7.4298187409677086</c:v>
                  </c:pt>
                  <c:pt idx="35">
                    <c:v>4.86966442442277</c:v>
                  </c:pt>
                  <c:pt idx="36">
                    <c:v>6.550615365029584</c:v>
                  </c:pt>
                  <c:pt idx="37">
                    <c:v>6.2200897768741239</c:v>
                  </c:pt>
                  <c:pt idx="38">
                    <c:v>5.3684130534745442</c:v>
                  </c:pt>
                  <c:pt idx="39">
                    <c:v>5.2037502074824253</c:v>
                  </c:pt>
                  <c:pt idx="40">
                    <c:v>7.4504146079333342</c:v>
                  </c:pt>
                  <c:pt idx="41">
                    <c:v>6.8064652830524484</c:v>
                  </c:pt>
                  <c:pt idx="42">
                    <c:v>7.1507557061489244</c:v>
                  </c:pt>
                  <c:pt idx="43">
                    <c:v>7.9451860369468674</c:v>
                  </c:pt>
                  <c:pt idx="44">
                    <c:v>7.6398782322399397</c:v>
                  </c:pt>
                  <c:pt idx="45">
                    <c:v>9.1295404393771626</c:v>
                  </c:pt>
                  <c:pt idx="46">
                    <c:v>9.2468803815400911</c:v>
                  </c:pt>
                  <c:pt idx="47">
                    <c:v>9.4766345359537194</c:v>
                  </c:pt>
                  <c:pt idx="48">
                    <c:v>5.231330963773746</c:v>
                  </c:pt>
                  <c:pt idx="51">
                    <c:v>6.8432143847242877</c:v>
                  </c:pt>
                  <c:pt idx="52">
                    <c:v>7.5543960284468508</c:v>
                  </c:pt>
                  <c:pt idx="53">
                    <c:v>7.4844713943622203</c:v>
                  </c:pt>
                  <c:pt idx="54">
                    <c:v>7.0817440578644826</c:v>
                  </c:pt>
                  <c:pt idx="55">
                    <c:v>5.5239713567300273</c:v>
                  </c:pt>
                  <c:pt idx="56">
                    <c:v>4.7851265288846747</c:v>
                  </c:pt>
                  <c:pt idx="57">
                    <c:v>4.8211922792909778</c:v>
                  </c:pt>
                  <c:pt idx="58">
                    <c:v>6.6386643719420864</c:v>
                  </c:pt>
                  <c:pt idx="59">
                    <c:v>5.749726026584046</c:v>
                  </c:pt>
                  <c:pt idx="60">
                    <c:v>7.2997213865767936</c:v>
                  </c:pt>
                  <c:pt idx="61">
                    <c:v>8.9813580018641179</c:v>
                  </c:pt>
                  <c:pt idx="62">
                    <c:v>7.1618459441509659</c:v>
                  </c:pt>
                  <c:pt idx="63">
                    <c:v>9.2302395699543514</c:v>
                  </c:pt>
                  <c:pt idx="64">
                    <c:v>7.6705021916637381</c:v>
                  </c:pt>
                  <c:pt idx="65">
                    <c:v>8.2492170156330484</c:v>
                  </c:pt>
                </c:numCache>
              </c:numRef>
            </c:plus>
            <c:minus>
              <c:numRef>
                <c:f>'Freezing Ext-RP'!$C$41:$BP$41</c:f>
                <c:numCache>
                  <c:formatCode>General</c:formatCode>
                  <c:ptCount val="66"/>
                  <c:pt idx="0">
                    <c:v>6.6124825797716049</c:v>
                  </c:pt>
                  <c:pt idx="1">
                    <c:v>8.6381333017484483</c:v>
                  </c:pt>
                  <c:pt idx="2">
                    <c:v>6.539088682331438</c:v>
                  </c:pt>
                  <c:pt idx="3">
                    <c:v>6.2379274646789664</c:v>
                  </c:pt>
                  <c:pt idx="4">
                    <c:v>8.6141689792984106</c:v>
                  </c:pt>
                  <c:pt idx="5">
                    <c:v>6.7387520874783702</c:v>
                  </c:pt>
                  <c:pt idx="6">
                    <c:v>5.1378689687996797</c:v>
                  </c:pt>
                  <c:pt idx="7">
                    <c:v>6.7578181171011087</c:v>
                  </c:pt>
                  <c:pt idx="8">
                    <c:v>6.4465492752322584</c:v>
                  </c:pt>
                  <c:pt idx="9">
                    <c:v>4.6788731739136171</c:v>
                  </c:pt>
                  <c:pt idx="10">
                    <c:v>8.1451622596806192</c:v>
                  </c:pt>
                  <c:pt idx="11">
                    <c:v>8.2016838090316284</c:v>
                  </c:pt>
                  <c:pt idx="12">
                    <c:v>6.8067215474349601</c:v>
                  </c:pt>
                  <c:pt idx="13">
                    <c:v>8.5238632408727479</c:v>
                  </c:pt>
                  <c:pt idx="14">
                    <c:v>8.808919888219533</c:v>
                  </c:pt>
                  <c:pt idx="17">
                    <c:v>6.5069566551432843</c:v>
                  </c:pt>
                  <c:pt idx="18">
                    <c:v>6.4852339357278703</c:v>
                  </c:pt>
                  <c:pt idx="19">
                    <c:v>5.9202686907783111</c:v>
                  </c:pt>
                  <c:pt idx="20">
                    <c:v>8.6046796033452271</c:v>
                  </c:pt>
                  <c:pt idx="21">
                    <c:v>6.434104253161788</c:v>
                  </c:pt>
                  <c:pt idx="22">
                    <c:v>6.8426822748946821</c:v>
                  </c:pt>
                  <c:pt idx="23">
                    <c:v>7.4863093836472796</c:v>
                  </c:pt>
                  <c:pt idx="24">
                    <c:v>7.2114290938854948</c:v>
                  </c:pt>
                  <c:pt idx="25">
                    <c:v>5.5633492341263908</c:v>
                  </c:pt>
                  <c:pt idx="26">
                    <c:v>6.4931399885469059</c:v>
                  </c:pt>
                  <c:pt idx="27">
                    <c:v>8.0002834416908026</c:v>
                  </c:pt>
                  <c:pt idx="28">
                    <c:v>8.0211569402666125</c:v>
                  </c:pt>
                  <c:pt idx="29">
                    <c:v>6.6409236095275688</c:v>
                  </c:pt>
                  <c:pt idx="30">
                    <c:v>8.7975465555361207</c:v>
                  </c:pt>
                  <c:pt idx="31">
                    <c:v>9.2931148306066031</c:v>
                  </c:pt>
                  <c:pt idx="34">
                    <c:v>7.4298187409677086</c:v>
                  </c:pt>
                  <c:pt idx="35">
                    <c:v>4.86966442442277</c:v>
                  </c:pt>
                  <c:pt idx="36">
                    <c:v>6.550615365029584</c:v>
                  </c:pt>
                  <c:pt idx="37">
                    <c:v>6.2200897768741239</c:v>
                  </c:pt>
                  <c:pt idx="38">
                    <c:v>5.3684130534745442</c:v>
                  </c:pt>
                  <c:pt idx="39">
                    <c:v>5.2037502074824253</c:v>
                  </c:pt>
                  <c:pt idx="40">
                    <c:v>7.4504146079333342</c:v>
                  </c:pt>
                  <c:pt idx="41">
                    <c:v>6.8064652830524484</c:v>
                  </c:pt>
                  <c:pt idx="42">
                    <c:v>7.1507557061489244</c:v>
                  </c:pt>
                  <c:pt idx="43">
                    <c:v>7.9451860369468674</c:v>
                  </c:pt>
                  <c:pt idx="44">
                    <c:v>7.6398782322399397</c:v>
                  </c:pt>
                  <c:pt idx="45">
                    <c:v>9.1295404393771626</c:v>
                  </c:pt>
                  <c:pt idx="46">
                    <c:v>9.2468803815400911</c:v>
                  </c:pt>
                  <c:pt idx="47">
                    <c:v>9.4766345359537194</c:v>
                  </c:pt>
                  <c:pt idx="48">
                    <c:v>5.231330963773746</c:v>
                  </c:pt>
                  <c:pt idx="51">
                    <c:v>6.8432143847242877</c:v>
                  </c:pt>
                  <c:pt idx="52">
                    <c:v>7.5543960284468508</c:v>
                  </c:pt>
                  <c:pt idx="53">
                    <c:v>7.4844713943622203</c:v>
                  </c:pt>
                  <c:pt idx="54">
                    <c:v>7.0817440578644826</c:v>
                  </c:pt>
                  <c:pt idx="55">
                    <c:v>5.5239713567300273</c:v>
                  </c:pt>
                  <c:pt idx="56">
                    <c:v>4.7851265288846747</c:v>
                  </c:pt>
                  <c:pt idx="57">
                    <c:v>4.8211922792909778</c:v>
                  </c:pt>
                  <c:pt idx="58">
                    <c:v>6.6386643719420864</c:v>
                  </c:pt>
                  <c:pt idx="59">
                    <c:v>5.749726026584046</c:v>
                  </c:pt>
                  <c:pt idx="60">
                    <c:v>7.2997213865767936</c:v>
                  </c:pt>
                  <c:pt idx="61">
                    <c:v>8.9813580018641179</c:v>
                  </c:pt>
                  <c:pt idx="62">
                    <c:v>7.1618459441509659</c:v>
                  </c:pt>
                  <c:pt idx="63">
                    <c:v>9.2302395699543514</c:v>
                  </c:pt>
                  <c:pt idx="64">
                    <c:v>7.6705021916637381</c:v>
                  </c:pt>
                  <c:pt idx="65">
                    <c:v>8.2492170156330484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'Freezing Ext-RP'!$C$40:$BP$40</c:f>
              <c:numCache>
                <c:formatCode>General</c:formatCode>
                <c:ptCount val="66"/>
                <c:pt idx="0">
                  <c:v>54.523809523809533</c:v>
                </c:pt>
                <c:pt idx="1">
                  <c:v>49.880952380952372</c:v>
                </c:pt>
                <c:pt idx="2">
                  <c:v>41.404761904761912</c:v>
                </c:pt>
                <c:pt idx="3">
                  <c:v>36.142857142857153</c:v>
                </c:pt>
                <c:pt idx="4">
                  <c:v>35.333333333333343</c:v>
                </c:pt>
                <c:pt idx="5">
                  <c:v>24.095238095238091</c:v>
                </c:pt>
                <c:pt idx="6">
                  <c:v>20.523809523809529</c:v>
                </c:pt>
                <c:pt idx="7">
                  <c:v>29.40476190476188</c:v>
                </c:pt>
                <c:pt idx="8">
                  <c:v>23.333333333333279</c:v>
                </c:pt>
                <c:pt idx="9">
                  <c:v>20.23809523809523</c:v>
                </c:pt>
                <c:pt idx="10">
                  <c:v>33.023809523809533</c:v>
                </c:pt>
                <c:pt idx="11">
                  <c:v>28.928571428571431</c:v>
                </c:pt>
                <c:pt idx="12">
                  <c:v>25.30952380952376</c:v>
                </c:pt>
                <c:pt idx="13">
                  <c:v>34.309523809523803</c:v>
                </c:pt>
                <c:pt idx="14">
                  <c:v>37</c:v>
                </c:pt>
                <c:pt idx="17">
                  <c:v>48.714285714285722</c:v>
                </c:pt>
                <c:pt idx="18">
                  <c:v>29.80952380952376</c:v>
                </c:pt>
                <c:pt idx="19">
                  <c:v>28.547619047619051</c:v>
                </c:pt>
                <c:pt idx="20">
                  <c:v>30.261904761904759</c:v>
                </c:pt>
                <c:pt idx="21">
                  <c:v>23.142857142857149</c:v>
                </c:pt>
                <c:pt idx="22">
                  <c:v>24.357142857142851</c:v>
                </c:pt>
                <c:pt idx="23">
                  <c:v>26.523809523809529</c:v>
                </c:pt>
                <c:pt idx="24">
                  <c:v>28.38095238095238</c:v>
                </c:pt>
                <c:pt idx="25">
                  <c:v>21.5</c:v>
                </c:pt>
                <c:pt idx="26">
                  <c:v>20.166666666666661</c:v>
                </c:pt>
                <c:pt idx="27">
                  <c:v>30.80952380952376</c:v>
                </c:pt>
                <c:pt idx="28">
                  <c:v>27.11904761904762</c:v>
                </c:pt>
                <c:pt idx="29">
                  <c:v>22.90476190476188</c:v>
                </c:pt>
                <c:pt idx="30">
                  <c:v>28</c:v>
                </c:pt>
                <c:pt idx="31">
                  <c:v>23.023809523809529</c:v>
                </c:pt>
                <c:pt idx="34">
                  <c:v>41.785714285714299</c:v>
                </c:pt>
                <c:pt idx="35">
                  <c:v>25.642857142857149</c:v>
                </c:pt>
                <c:pt idx="36">
                  <c:v>24.5</c:v>
                </c:pt>
                <c:pt idx="37">
                  <c:v>22.857142857142851</c:v>
                </c:pt>
                <c:pt idx="38">
                  <c:v>25.30952380952376</c:v>
                </c:pt>
                <c:pt idx="39">
                  <c:v>17.80952380952376</c:v>
                </c:pt>
                <c:pt idx="40">
                  <c:v>28.11904761904762</c:v>
                </c:pt>
                <c:pt idx="41">
                  <c:v>24.214285714285719</c:v>
                </c:pt>
                <c:pt idx="42">
                  <c:v>23.40476190476188</c:v>
                </c:pt>
                <c:pt idx="43">
                  <c:v>25.40476190476188</c:v>
                </c:pt>
                <c:pt idx="44">
                  <c:v>23.928571428571431</c:v>
                </c:pt>
                <c:pt idx="45">
                  <c:v>30.904761904761909</c:v>
                </c:pt>
                <c:pt idx="46">
                  <c:v>31.23809523809523</c:v>
                </c:pt>
                <c:pt idx="47">
                  <c:v>28.214285714285719</c:v>
                </c:pt>
                <c:pt idx="48">
                  <c:v>15.42857142857142</c:v>
                </c:pt>
                <c:pt idx="51">
                  <c:v>26.23809523809523</c:v>
                </c:pt>
                <c:pt idx="52">
                  <c:v>19.571428571428569</c:v>
                </c:pt>
                <c:pt idx="53">
                  <c:v>15.92857142857142</c:v>
                </c:pt>
                <c:pt idx="54">
                  <c:v>14.5</c:v>
                </c:pt>
                <c:pt idx="55">
                  <c:v>14.738095238095241</c:v>
                </c:pt>
                <c:pt idx="56">
                  <c:v>13.66666666666667</c:v>
                </c:pt>
                <c:pt idx="57">
                  <c:v>14.16666666666667</c:v>
                </c:pt>
                <c:pt idx="58">
                  <c:v>18.714285714285719</c:v>
                </c:pt>
                <c:pt idx="59">
                  <c:v>18.214285714285719</c:v>
                </c:pt>
                <c:pt idx="60">
                  <c:v>16.928571428571431</c:v>
                </c:pt>
                <c:pt idx="61">
                  <c:v>22.69047619047619</c:v>
                </c:pt>
                <c:pt idx="62">
                  <c:v>16.595238095238091</c:v>
                </c:pt>
                <c:pt idx="63">
                  <c:v>29.214285714285719</c:v>
                </c:pt>
                <c:pt idx="64">
                  <c:v>24.40476190476188</c:v>
                </c:pt>
                <c:pt idx="65">
                  <c:v>22.214285714285719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CB-3249-ACB3-3DB2915FE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48448"/>
        <c:axId val="169750768"/>
      </c:lineChart>
      <c:catAx>
        <c:axId val="16974844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9750768"/>
        <c:crosses val="autoZero"/>
        <c:auto val="1"/>
        <c:lblAlgn val="ctr"/>
        <c:lblOffset val="100"/>
        <c:noMultiLvlLbl val="0"/>
      </c:catAx>
      <c:valAx>
        <c:axId val="169750768"/>
        <c:scaling>
          <c:orientation val="minMax"/>
          <c:max val="10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974844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extrp!$E$114:$BO$114</c:f>
                <c:numCache>
                  <c:formatCode>General</c:formatCode>
                  <c:ptCount val="63"/>
                  <c:pt idx="0">
                    <c:v>10.6926412768518</c:v>
                  </c:pt>
                  <c:pt idx="1">
                    <c:v>11.377465096327059</c:v>
                  </c:pt>
                  <c:pt idx="2">
                    <c:v>11.464164152382599</c:v>
                  </c:pt>
                  <c:pt idx="3">
                    <c:v>9.9668005208706205</c:v>
                  </c:pt>
                  <c:pt idx="4">
                    <c:v>11.01057692552048</c:v>
                  </c:pt>
                  <c:pt idx="5">
                    <c:v>11.688576770015301</c:v>
                  </c:pt>
                  <c:pt idx="6">
                    <c:v>11.15675432393291</c:v>
                  </c:pt>
                  <c:pt idx="7">
                    <c:v>11.84039743158432</c:v>
                  </c:pt>
                  <c:pt idx="8">
                    <c:v>11.681105415753169</c:v>
                  </c:pt>
                  <c:pt idx="9">
                    <c:v>11.976040580967339</c:v>
                  </c:pt>
                  <c:pt idx="10">
                    <c:v>9.0021833246570342</c:v>
                  </c:pt>
                  <c:pt idx="11">
                    <c:v>6.6206461470451643</c:v>
                  </c:pt>
                  <c:pt idx="12">
                    <c:v>8.9310790129525159</c:v>
                  </c:pt>
                  <c:pt idx="13">
                    <c:v>4.6352196033170907</c:v>
                  </c:pt>
                  <c:pt idx="14">
                    <c:v>7.4143127299667846</c:v>
                  </c:pt>
                  <c:pt idx="16">
                    <c:v>8.0319656159204769</c:v>
                  </c:pt>
                  <c:pt idx="17">
                    <c:v>7.9371587034783717</c:v>
                  </c:pt>
                  <c:pt idx="18">
                    <c:v>11.41308474521068</c:v>
                  </c:pt>
                  <c:pt idx="19">
                    <c:v>13.49796322923827</c:v>
                  </c:pt>
                  <c:pt idx="20">
                    <c:v>11.759141118671399</c:v>
                  </c:pt>
                  <c:pt idx="21">
                    <c:v>12.59167441408268</c:v>
                  </c:pt>
                  <c:pt idx="22">
                    <c:v>7.8393256377718146</c:v>
                  </c:pt>
                  <c:pt idx="23">
                    <c:v>8.6412937498940163</c:v>
                  </c:pt>
                  <c:pt idx="24">
                    <c:v>7.8080234718306976</c:v>
                  </c:pt>
                  <c:pt idx="25">
                    <c:v>8.3459768031181305</c:v>
                  </c:pt>
                  <c:pt idx="26">
                    <c:v>6.1269635660482313</c:v>
                  </c:pt>
                  <c:pt idx="27">
                    <c:v>10.429259961324769</c:v>
                  </c:pt>
                  <c:pt idx="28">
                    <c:v>7.8820193014915541</c:v>
                  </c:pt>
                  <c:pt idx="29">
                    <c:v>9.4254845034869401</c:v>
                  </c:pt>
                  <c:pt idx="30">
                    <c:v>8.8037733269399361</c:v>
                  </c:pt>
                  <c:pt idx="32">
                    <c:v>12.26644237200046</c:v>
                  </c:pt>
                  <c:pt idx="33">
                    <c:v>12.37325768215203</c:v>
                  </c:pt>
                  <c:pt idx="34">
                    <c:v>11.184767202974401</c:v>
                  </c:pt>
                  <c:pt idx="35">
                    <c:v>10.752137722725911</c:v>
                  </c:pt>
                  <c:pt idx="36">
                    <c:v>10.5556868353216</c:v>
                  </c:pt>
                  <c:pt idx="37">
                    <c:v>11.35768359166627</c:v>
                  </c:pt>
                  <c:pt idx="38">
                    <c:v>9.7444675855624379</c:v>
                  </c:pt>
                  <c:pt idx="39">
                    <c:v>10.18854751070676</c:v>
                  </c:pt>
                  <c:pt idx="40">
                    <c:v>9.8329970348734808</c:v>
                  </c:pt>
                  <c:pt idx="41">
                    <c:v>8.1626974481252006</c:v>
                  </c:pt>
                  <c:pt idx="42">
                    <c:v>11.905269830434319</c:v>
                  </c:pt>
                  <c:pt idx="43">
                    <c:v>5.7523862083440687</c:v>
                  </c:pt>
                  <c:pt idx="44">
                    <c:v>5.5668139891160342</c:v>
                  </c:pt>
                  <c:pt idx="45">
                    <c:v>11.39173959123838</c:v>
                  </c:pt>
                  <c:pt idx="46">
                    <c:v>10.692924031275281</c:v>
                  </c:pt>
                  <c:pt idx="48">
                    <c:v>14.118144193372331</c:v>
                  </c:pt>
                  <c:pt idx="49">
                    <c:v>12.492265180598899</c:v>
                  </c:pt>
                  <c:pt idx="50">
                    <c:v>10.391504757552109</c:v>
                  </c:pt>
                  <c:pt idx="51">
                    <c:v>9.2988104636724458</c:v>
                  </c:pt>
                  <c:pt idx="52">
                    <c:v>11.676283694182381</c:v>
                  </c:pt>
                  <c:pt idx="53">
                    <c:v>8.7395332063649107</c:v>
                  </c:pt>
                  <c:pt idx="54">
                    <c:v>12.401113011760719</c:v>
                  </c:pt>
                  <c:pt idx="55">
                    <c:v>10.5380927276767</c:v>
                  </c:pt>
                  <c:pt idx="56">
                    <c:v>7.0107357475406404</c:v>
                  </c:pt>
                  <c:pt idx="57">
                    <c:v>11.49958098418336</c:v>
                  </c:pt>
                  <c:pt idx="58">
                    <c:v>7.9922959881694471</c:v>
                  </c:pt>
                  <c:pt idx="59">
                    <c:v>9.3878389033033827</c:v>
                  </c:pt>
                  <c:pt idx="60">
                    <c:v>8.2503349756773101</c:v>
                  </c:pt>
                  <c:pt idx="61">
                    <c:v>9.5714285714285676</c:v>
                  </c:pt>
                  <c:pt idx="62">
                    <c:v>12.046175959748069</c:v>
                  </c:pt>
                </c:numCache>
              </c:numRef>
            </c:plus>
            <c:minus>
              <c:numRef>
                <c:f>extrp!$E$114:$BO$114</c:f>
                <c:numCache>
                  <c:formatCode>General</c:formatCode>
                  <c:ptCount val="63"/>
                  <c:pt idx="0">
                    <c:v>10.6926412768518</c:v>
                  </c:pt>
                  <c:pt idx="1">
                    <c:v>11.377465096327059</c:v>
                  </c:pt>
                  <c:pt idx="2">
                    <c:v>11.464164152382599</c:v>
                  </c:pt>
                  <c:pt idx="3">
                    <c:v>9.9668005208706205</c:v>
                  </c:pt>
                  <c:pt idx="4">
                    <c:v>11.01057692552048</c:v>
                  </c:pt>
                  <c:pt idx="5">
                    <c:v>11.688576770015301</c:v>
                  </c:pt>
                  <c:pt idx="6">
                    <c:v>11.15675432393291</c:v>
                  </c:pt>
                  <c:pt idx="7">
                    <c:v>11.84039743158432</c:v>
                  </c:pt>
                  <c:pt idx="8">
                    <c:v>11.681105415753169</c:v>
                  </c:pt>
                  <c:pt idx="9">
                    <c:v>11.976040580967339</c:v>
                  </c:pt>
                  <c:pt idx="10">
                    <c:v>9.0021833246570342</c:v>
                  </c:pt>
                  <c:pt idx="11">
                    <c:v>6.6206461470451643</c:v>
                  </c:pt>
                  <c:pt idx="12">
                    <c:v>8.9310790129525159</c:v>
                  </c:pt>
                  <c:pt idx="13">
                    <c:v>4.6352196033170907</c:v>
                  </c:pt>
                  <c:pt idx="14">
                    <c:v>7.4143127299667846</c:v>
                  </c:pt>
                  <c:pt idx="16">
                    <c:v>8.0319656159204769</c:v>
                  </c:pt>
                  <c:pt idx="17">
                    <c:v>7.9371587034783717</c:v>
                  </c:pt>
                  <c:pt idx="18">
                    <c:v>11.41308474521068</c:v>
                  </c:pt>
                  <c:pt idx="19">
                    <c:v>13.49796322923827</c:v>
                  </c:pt>
                  <c:pt idx="20">
                    <c:v>11.759141118671399</c:v>
                  </c:pt>
                  <c:pt idx="21">
                    <c:v>12.59167441408268</c:v>
                  </c:pt>
                  <c:pt idx="22">
                    <c:v>7.8393256377718146</c:v>
                  </c:pt>
                  <c:pt idx="23">
                    <c:v>8.6412937498940163</c:v>
                  </c:pt>
                  <c:pt idx="24">
                    <c:v>7.8080234718306976</c:v>
                  </c:pt>
                  <c:pt idx="25">
                    <c:v>8.3459768031181305</c:v>
                  </c:pt>
                  <c:pt idx="26">
                    <c:v>6.1269635660482313</c:v>
                  </c:pt>
                  <c:pt idx="27">
                    <c:v>10.429259961324769</c:v>
                  </c:pt>
                  <c:pt idx="28">
                    <c:v>7.8820193014915541</c:v>
                  </c:pt>
                  <c:pt idx="29">
                    <c:v>9.4254845034869401</c:v>
                  </c:pt>
                  <c:pt idx="30">
                    <c:v>8.8037733269399361</c:v>
                  </c:pt>
                  <c:pt idx="32">
                    <c:v>12.26644237200046</c:v>
                  </c:pt>
                  <c:pt idx="33">
                    <c:v>12.37325768215203</c:v>
                  </c:pt>
                  <c:pt idx="34">
                    <c:v>11.184767202974401</c:v>
                  </c:pt>
                  <c:pt idx="35">
                    <c:v>10.752137722725911</c:v>
                  </c:pt>
                  <c:pt idx="36">
                    <c:v>10.5556868353216</c:v>
                  </c:pt>
                  <c:pt idx="37">
                    <c:v>11.35768359166627</c:v>
                  </c:pt>
                  <c:pt idx="38">
                    <c:v>9.7444675855624379</c:v>
                  </c:pt>
                  <c:pt idx="39">
                    <c:v>10.18854751070676</c:v>
                  </c:pt>
                  <c:pt idx="40">
                    <c:v>9.8329970348734808</c:v>
                  </c:pt>
                  <c:pt idx="41">
                    <c:v>8.1626974481252006</c:v>
                  </c:pt>
                  <c:pt idx="42">
                    <c:v>11.905269830434319</c:v>
                  </c:pt>
                  <c:pt idx="43">
                    <c:v>5.7523862083440687</c:v>
                  </c:pt>
                  <c:pt idx="44">
                    <c:v>5.5668139891160342</c:v>
                  </c:pt>
                  <c:pt idx="45">
                    <c:v>11.39173959123838</c:v>
                  </c:pt>
                  <c:pt idx="46">
                    <c:v>10.692924031275281</c:v>
                  </c:pt>
                  <c:pt idx="48">
                    <c:v>14.118144193372331</c:v>
                  </c:pt>
                  <c:pt idx="49">
                    <c:v>12.492265180598899</c:v>
                  </c:pt>
                  <c:pt idx="50">
                    <c:v>10.391504757552109</c:v>
                  </c:pt>
                  <c:pt idx="51">
                    <c:v>9.2988104636724458</c:v>
                  </c:pt>
                  <c:pt idx="52">
                    <c:v>11.676283694182381</c:v>
                  </c:pt>
                  <c:pt idx="53">
                    <c:v>8.7395332063649107</c:v>
                  </c:pt>
                  <c:pt idx="54">
                    <c:v>12.401113011760719</c:v>
                  </c:pt>
                  <c:pt idx="55">
                    <c:v>10.5380927276767</c:v>
                  </c:pt>
                  <c:pt idx="56">
                    <c:v>7.0107357475406404</c:v>
                  </c:pt>
                  <c:pt idx="57">
                    <c:v>11.49958098418336</c:v>
                  </c:pt>
                  <c:pt idx="58">
                    <c:v>7.9922959881694471</c:v>
                  </c:pt>
                  <c:pt idx="59">
                    <c:v>9.3878389033033827</c:v>
                  </c:pt>
                  <c:pt idx="60">
                    <c:v>8.2503349756773101</c:v>
                  </c:pt>
                  <c:pt idx="61">
                    <c:v>9.5714285714285676</c:v>
                  </c:pt>
                  <c:pt idx="62">
                    <c:v>12.046175959748069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extrp!$E$113:$BO$113</c:f>
              <c:numCache>
                <c:formatCode>0.0</c:formatCode>
                <c:ptCount val="63"/>
                <c:pt idx="0">
                  <c:v>42.85714285714279</c:v>
                </c:pt>
                <c:pt idx="1">
                  <c:v>56.619047619047528</c:v>
                </c:pt>
                <c:pt idx="2">
                  <c:v>50.761904761904773</c:v>
                </c:pt>
                <c:pt idx="3">
                  <c:v>49.238095238095262</c:v>
                </c:pt>
                <c:pt idx="4">
                  <c:v>56.000000000000007</c:v>
                </c:pt>
                <c:pt idx="5">
                  <c:v>42.761904761904759</c:v>
                </c:pt>
                <c:pt idx="6">
                  <c:v>48.047619047619023</c:v>
                </c:pt>
                <c:pt idx="7">
                  <c:v>43.85714285714279</c:v>
                </c:pt>
                <c:pt idx="8">
                  <c:v>38.428571428571431</c:v>
                </c:pt>
                <c:pt idx="9">
                  <c:v>44.047619047619023</c:v>
                </c:pt>
                <c:pt idx="10">
                  <c:v>30.714285714285719</c:v>
                </c:pt>
                <c:pt idx="11">
                  <c:v>30.38095238095238</c:v>
                </c:pt>
                <c:pt idx="12">
                  <c:v>38.952380952380942</c:v>
                </c:pt>
                <c:pt idx="13">
                  <c:v>18.761904761904759</c:v>
                </c:pt>
                <c:pt idx="14">
                  <c:v>31.761904761904759</c:v>
                </c:pt>
                <c:pt idx="16">
                  <c:v>65.523809523809476</c:v>
                </c:pt>
                <c:pt idx="17">
                  <c:v>61.095238095238102</c:v>
                </c:pt>
                <c:pt idx="18">
                  <c:v>52.523809523809497</c:v>
                </c:pt>
                <c:pt idx="19">
                  <c:v>51.809523809523803</c:v>
                </c:pt>
                <c:pt idx="20">
                  <c:v>35.285714285714278</c:v>
                </c:pt>
                <c:pt idx="21">
                  <c:v>45</c:v>
                </c:pt>
                <c:pt idx="22">
                  <c:v>21.333333333333279</c:v>
                </c:pt>
                <c:pt idx="23">
                  <c:v>22.666666666666661</c:v>
                </c:pt>
                <c:pt idx="24">
                  <c:v>35.714285714285708</c:v>
                </c:pt>
                <c:pt idx="25">
                  <c:v>31.857142857142861</c:v>
                </c:pt>
                <c:pt idx="26">
                  <c:v>22</c:v>
                </c:pt>
                <c:pt idx="27">
                  <c:v>19.714285714285719</c:v>
                </c:pt>
                <c:pt idx="28">
                  <c:v>33.142857142857153</c:v>
                </c:pt>
                <c:pt idx="29">
                  <c:v>25.095238095238091</c:v>
                </c:pt>
                <c:pt idx="30">
                  <c:v>21.904761904761909</c:v>
                </c:pt>
                <c:pt idx="32">
                  <c:v>56.333333333333343</c:v>
                </c:pt>
                <c:pt idx="33">
                  <c:v>52.952380952380949</c:v>
                </c:pt>
                <c:pt idx="34">
                  <c:v>38.238095238095262</c:v>
                </c:pt>
                <c:pt idx="35">
                  <c:v>40.333333333333343</c:v>
                </c:pt>
                <c:pt idx="36">
                  <c:v>35.476190476190453</c:v>
                </c:pt>
                <c:pt idx="37">
                  <c:v>25.714285714285719</c:v>
                </c:pt>
                <c:pt idx="38">
                  <c:v>26.047619047619051</c:v>
                </c:pt>
                <c:pt idx="39">
                  <c:v>26.047619047619051</c:v>
                </c:pt>
                <c:pt idx="40">
                  <c:v>27</c:v>
                </c:pt>
                <c:pt idx="41">
                  <c:v>20</c:v>
                </c:pt>
                <c:pt idx="42">
                  <c:v>24</c:v>
                </c:pt>
                <c:pt idx="43">
                  <c:v>14.66666666666667</c:v>
                </c:pt>
                <c:pt idx="44">
                  <c:v>27</c:v>
                </c:pt>
                <c:pt idx="45">
                  <c:v>27.80952380952376</c:v>
                </c:pt>
                <c:pt idx="46">
                  <c:v>23</c:v>
                </c:pt>
                <c:pt idx="48">
                  <c:v>61.523809523809497</c:v>
                </c:pt>
                <c:pt idx="49">
                  <c:v>46.238095238095262</c:v>
                </c:pt>
                <c:pt idx="50">
                  <c:v>25.857142857142861</c:v>
                </c:pt>
                <c:pt idx="51">
                  <c:v>26.047619047619051</c:v>
                </c:pt>
                <c:pt idx="52">
                  <c:v>26.61904761904762</c:v>
                </c:pt>
                <c:pt idx="53">
                  <c:v>20.904761904761909</c:v>
                </c:pt>
                <c:pt idx="54">
                  <c:v>28.80952380952376</c:v>
                </c:pt>
                <c:pt idx="55">
                  <c:v>30.095238095238091</c:v>
                </c:pt>
                <c:pt idx="56">
                  <c:v>28.047619047619051</c:v>
                </c:pt>
                <c:pt idx="57">
                  <c:v>26.38095238095238</c:v>
                </c:pt>
                <c:pt idx="58">
                  <c:v>23.095238095238091</c:v>
                </c:pt>
                <c:pt idx="59">
                  <c:v>22.523809523809529</c:v>
                </c:pt>
                <c:pt idx="60">
                  <c:v>25.142857142857149</c:v>
                </c:pt>
                <c:pt idx="61">
                  <c:v>22.095238095238091</c:v>
                </c:pt>
                <c:pt idx="62">
                  <c:v>30.80952380952376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2A-6D42-A4EA-642BBC8C4D95}"/>
            </c:ext>
          </c:extLst>
        </c:ser>
        <c:ser>
          <c:idx val="1"/>
          <c:order val="1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extrp!$E$119:$BO$119</c:f>
                <c:numCache>
                  <c:formatCode>General</c:formatCode>
                  <c:ptCount val="63"/>
                  <c:pt idx="0">
                    <c:v>8.4931183310319494</c:v>
                  </c:pt>
                  <c:pt idx="1">
                    <c:v>10.140085334446111</c:v>
                  </c:pt>
                  <c:pt idx="2">
                    <c:v>11.56836896428478</c:v>
                  </c:pt>
                  <c:pt idx="3">
                    <c:v>11.095606466220019</c:v>
                  </c:pt>
                  <c:pt idx="4">
                    <c:v>10.87779732403445</c:v>
                  </c:pt>
                  <c:pt idx="5">
                    <c:v>6.4501890105333333</c:v>
                  </c:pt>
                  <c:pt idx="6">
                    <c:v>10.116875307168501</c:v>
                  </c:pt>
                  <c:pt idx="7">
                    <c:v>8.8797020427279492</c:v>
                  </c:pt>
                  <c:pt idx="8">
                    <c:v>6.8437389407117566</c:v>
                  </c:pt>
                  <c:pt idx="9">
                    <c:v>10.214066795054119</c:v>
                  </c:pt>
                  <c:pt idx="10">
                    <c:v>6.6731706956332948</c:v>
                  </c:pt>
                  <c:pt idx="11">
                    <c:v>10.06421426536367</c:v>
                  </c:pt>
                  <c:pt idx="12">
                    <c:v>9.835338429875117</c:v>
                  </c:pt>
                  <c:pt idx="13">
                    <c:v>11.413808930131641</c:v>
                  </c:pt>
                  <c:pt idx="14">
                    <c:v>8.867992413031585</c:v>
                  </c:pt>
                  <c:pt idx="16">
                    <c:v>8.864375922411412</c:v>
                  </c:pt>
                  <c:pt idx="17">
                    <c:v>9.8890449425889102</c:v>
                  </c:pt>
                  <c:pt idx="18">
                    <c:v>12.54651154660235</c:v>
                  </c:pt>
                  <c:pt idx="19">
                    <c:v>10.78679462452145</c:v>
                  </c:pt>
                  <c:pt idx="20">
                    <c:v>9.7498197373508599</c:v>
                  </c:pt>
                  <c:pt idx="21">
                    <c:v>11.68543463958656</c:v>
                  </c:pt>
                  <c:pt idx="22">
                    <c:v>10.933017158933341</c:v>
                  </c:pt>
                  <c:pt idx="23">
                    <c:v>10.770679856982969</c:v>
                  </c:pt>
                  <c:pt idx="24">
                    <c:v>11.83738990342261</c:v>
                  </c:pt>
                  <c:pt idx="25">
                    <c:v>11.146163844566949</c:v>
                  </c:pt>
                  <c:pt idx="26">
                    <c:v>10.744236340497469</c:v>
                  </c:pt>
                  <c:pt idx="27">
                    <c:v>7.7160469135798522</c:v>
                  </c:pt>
                  <c:pt idx="28">
                    <c:v>8.3021845836775992</c:v>
                  </c:pt>
                  <c:pt idx="29">
                    <c:v>9.2832282356205482</c:v>
                  </c:pt>
                  <c:pt idx="30">
                    <c:v>7.8853234857311199</c:v>
                  </c:pt>
                  <c:pt idx="32">
                    <c:v>12.629453132252131</c:v>
                  </c:pt>
                  <c:pt idx="33">
                    <c:v>14.401943646453089</c:v>
                  </c:pt>
                  <c:pt idx="34">
                    <c:v>11.31658772556211</c:v>
                  </c:pt>
                  <c:pt idx="35">
                    <c:v>11.87535285736675</c:v>
                  </c:pt>
                  <c:pt idx="36">
                    <c:v>10.044499754026679</c:v>
                  </c:pt>
                  <c:pt idx="37">
                    <c:v>13.158668196168071</c:v>
                  </c:pt>
                  <c:pt idx="38">
                    <c:v>9.6871501441317438</c:v>
                  </c:pt>
                  <c:pt idx="39">
                    <c:v>7.8284285493840917</c:v>
                  </c:pt>
                  <c:pt idx="40">
                    <c:v>9.8870160523665103</c:v>
                  </c:pt>
                  <c:pt idx="41">
                    <c:v>6.7569757685188678</c:v>
                  </c:pt>
                  <c:pt idx="42">
                    <c:v>12.421606027253331</c:v>
                  </c:pt>
                  <c:pt idx="43">
                    <c:v>9.7488524174279156</c:v>
                  </c:pt>
                  <c:pt idx="44">
                    <c:v>8.8436348038128507</c:v>
                  </c:pt>
                  <c:pt idx="45">
                    <c:v>12.23523437533906</c:v>
                  </c:pt>
                  <c:pt idx="46">
                    <c:v>10.22153446424953</c:v>
                  </c:pt>
                  <c:pt idx="48">
                    <c:v>12.06891789472113</c:v>
                  </c:pt>
                  <c:pt idx="49">
                    <c:v>12.88590855282717</c:v>
                  </c:pt>
                  <c:pt idx="50">
                    <c:v>9.9463754246354057</c:v>
                  </c:pt>
                  <c:pt idx="51">
                    <c:v>8.080378951849168</c:v>
                  </c:pt>
                  <c:pt idx="52">
                    <c:v>10.31521376979644</c:v>
                  </c:pt>
                  <c:pt idx="53">
                    <c:v>9.7071311447681659</c:v>
                  </c:pt>
                  <c:pt idx="54">
                    <c:v>9.510625059693135</c:v>
                  </c:pt>
                  <c:pt idx="55">
                    <c:v>9.2578147021305472</c:v>
                  </c:pt>
                  <c:pt idx="56">
                    <c:v>9.3960816921725829</c:v>
                  </c:pt>
                  <c:pt idx="57">
                    <c:v>10.0308338081211</c:v>
                  </c:pt>
                  <c:pt idx="58">
                    <c:v>11.433396921201959</c:v>
                  </c:pt>
                  <c:pt idx="59">
                    <c:v>11.346820829445051</c:v>
                  </c:pt>
                  <c:pt idx="60">
                    <c:v>9.0963634030580369</c:v>
                  </c:pt>
                  <c:pt idx="61">
                    <c:v>7.3986985842606598</c:v>
                  </c:pt>
                  <c:pt idx="62">
                    <c:v>7.6725241535068056</c:v>
                  </c:pt>
                </c:numCache>
              </c:numRef>
            </c:plus>
            <c:minus>
              <c:numRef>
                <c:f>extrp!$E$119:$BO$119</c:f>
                <c:numCache>
                  <c:formatCode>General</c:formatCode>
                  <c:ptCount val="63"/>
                  <c:pt idx="0">
                    <c:v>8.4931183310319494</c:v>
                  </c:pt>
                  <c:pt idx="1">
                    <c:v>10.140085334446111</c:v>
                  </c:pt>
                  <c:pt idx="2">
                    <c:v>11.56836896428478</c:v>
                  </c:pt>
                  <c:pt idx="3">
                    <c:v>11.095606466220019</c:v>
                  </c:pt>
                  <c:pt idx="4">
                    <c:v>10.87779732403445</c:v>
                  </c:pt>
                  <c:pt idx="5">
                    <c:v>6.4501890105333333</c:v>
                  </c:pt>
                  <c:pt idx="6">
                    <c:v>10.116875307168501</c:v>
                  </c:pt>
                  <c:pt idx="7">
                    <c:v>8.8797020427279492</c:v>
                  </c:pt>
                  <c:pt idx="8">
                    <c:v>6.8437389407117566</c:v>
                  </c:pt>
                  <c:pt idx="9">
                    <c:v>10.214066795054119</c:v>
                  </c:pt>
                  <c:pt idx="10">
                    <c:v>6.6731706956332948</c:v>
                  </c:pt>
                  <c:pt idx="11">
                    <c:v>10.06421426536367</c:v>
                  </c:pt>
                  <c:pt idx="12">
                    <c:v>9.835338429875117</c:v>
                  </c:pt>
                  <c:pt idx="13">
                    <c:v>11.413808930131641</c:v>
                  </c:pt>
                  <c:pt idx="14">
                    <c:v>8.867992413031585</c:v>
                  </c:pt>
                  <c:pt idx="16">
                    <c:v>8.864375922411412</c:v>
                  </c:pt>
                  <c:pt idx="17">
                    <c:v>9.8890449425889102</c:v>
                  </c:pt>
                  <c:pt idx="18">
                    <c:v>12.54651154660235</c:v>
                  </c:pt>
                  <c:pt idx="19">
                    <c:v>10.78679462452145</c:v>
                  </c:pt>
                  <c:pt idx="20">
                    <c:v>9.7498197373508599</c:v>
                  </c:pt>
                  <c:pt idx="21">
                    <c:v>11.68543463958656</c:v>
                  </c:pt>
                  <c:pt idx="22">
                    <c:v>10.933017158933341</c:v>
                  </c:pt>
                  <c:pt idx="23">
                    <c:v>10.770679856982969</c:v>
                  </c:pt>
                  <c:pt idx="24">
                    <c:v>11.83738990342261</c:v>
                  </c:pt>
                  <c:pt idx="25">
                    <c:v>11.146163844566949</c:v>
                  </c:pt>
                  <c:pt idx="26">
                    <c:v>10.744236340497469</c:v>
                  </c:pt>
                  <c:pt idx="27">
                    <c:v>7.7160469135798522</c:v>
                  </c:pt>
                  <c:pt idx="28">
                    <c:v>8.3021845836775992</c:v>
                  </c:pt>
                  <c:pt idx="29">
                    <c:v>9.2832282356205482</c:v>
                  </c:pt>
                  <c:pt idx="30">
                    <c:v>7.8853234857311199</c:v>
                  </c:pt>
                  <c:pt idx="32">
                    <c:v>12.629453132252131</c:v>
                  </c:pt>
                  <c:pt idx="33">
                    <c:v>14.401943646453089</c:v>
                  </c:pt>
                  <c:pt idx="34">
                    <c:v>11.31658772556211</c:v>
                  </c:pt>
                  <c:pt idx="35">
                    <c:v>11.87535285736675</c:v>
                  </c:pt>
                  <c:pt idx="36">
                    <c:v>10.044499754026679</c:v>
                  </c:pt>
                  <c:pt idx="37">
                    <c:v>13.158668196168071</c:v>
                  </c:pt>
                  <c:pt idx="38">
                    <c:v>9.6871501441317438</c:v>
                  </c:pt>
                  <c:pt idx="39">
                    <c:v>7.8284285493840917</c:v>
                  </c:pt>
                  <c:pt idx="40">
                    <c:v>9.8870160523665103</c:v>
                  </c:pt>
                  <c:pt idx="41">
                    <c:v>6.7569757685188678</c:v>
                  </c:pt>
                  <c:pt idx="42">
                    <c:v>12.421606027253331</c:v>
                  </c:pt>
                  <c:pt idx="43">
                    <c:v>9.7488524174279156</c:v>
                  </c:pt>
                  <c:pt idx="44">
                    <c:v>8.8436348038128507</c:v>
                  </c:pt>
                  <c:pt idx="45">
                    <c:v>12.23523437533906</c:v>
                  </c:pt>
                  <c:pt idx="46">
                    <c:v>10.22153446424953</c:v>
                  </c:pt>
                  <c:pt idx="48">
                    <c:v>12.06891789472113</c:v>
                  </c:pt>
                  <c:pt idx="49">
                    <c:v>12.88590855282717</c:v>
                  </c:pt>
                  <c:pt idx="50">
                    <c:v>9.9463754246354057</c:v>
                  </c:pt>
                  <c:pt idx="51">
                    <c:v>8.080378951849168</c:v>
                  </c:pt>
                  <c:pt idx="52">
                    <c:v>10.31521376979644</c:v>
                  </c:pt>
                  <c:pt idx="53">
                    <c:v>9.7071311447681659</c:v>
                  </c:pt>
                  <c:pt idx="54">
                    <c:v>9.510625059693135</c:v>
                  </c:pt>
                  <c:pt idx="55">
                    <c:v>9.2578147021305472</c:v>
                  </c:pt>
                  <c:pt idx="56">
                    <c:v>9.3960816921725829</c:v>
                  </c:pt>
                  <c:pt idx="57">
                    <c:v>10.0308338081211</c:v>
                  </c:pt>
                  <c:pt idx="58">
                    <c:v>11.433396921201959</c:v>
                  </c:pt>
                  <c:pt idx="59">
                    <c:v>11.346820829445051</c:v>
                  </c:pt>
                  <c:pt idx="60">
                    <c:v>9.0963634030580369</c:v>
                  </c:pt>
                  <c:pt idx="61">
                    <c:v>7.3986985842606598</c:v>
                  </c:pt>
                  <c:pt idx="62">
                    <c:v>7.6725241535068056</c:v>
                  </c:pt>
                </c:numCache>
              </c:numRef>
            </c:minus>
            <c:spPr>
              <a:noFill/>
              <a:ln w="317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extrp!$E$118:$BO$118</c:f>
              <c:numCache>
                <c:formatCode>0.0</c:formatCode>
                <c:ptCount val="63"/>
                <c:pt idx="0">
                  <c:v>53.851851851851769</c:v>
                </c:pt>
                <c:pt idx="1">
                  <c:v>42.481481481481367</c:v>
                </c:pt>
                <c:pt idx="2">
                  <c:v>47.111111111111107</c:v>
                </c:pt>
                <c:pt idx="3">
                  <c:v>45.629629629629633</c:v>
                </c:pt>
                <c:pt idx="4">
                  <c:v>52.259259259259252</c:v>
                </c:pt>
                <c:pt idx="5">
                  <c:v>36.55555555555555</c:v>
                </c:pt>
                <c:pt idx="6">
                  <c:v>43.259259259259252</c:v>
                </c:pt>
                <c:pt idx="7">
                  <c:v>36.185185185185183</c:v>
                </c:pt>
                <c:pt idx="8">
                  <c:v>27.18518518518519</c:v>
                </c:pt>
                <c:pt idx="9">
                  <c:v>31.777777777777779</c:v>
                </c:pt>
                <c:pt idx="10">
                  <c:v>24.518518518518519</c:v>
                </c:pt>
                <c:pt idx="11">
                  <c:v>33.370370370370381</c:v>
                </c:pt>
                <c:pt idx="12">
                  <c:v>35.592592592592602</c:v>
                </c:pt>
                <c:pt idx="13">
                  <c:v>43.518518518518519</c:v>
                </c:pt>
                <c:pt idx="14">
                  <c:v>26.592592592592599</c:v>
                </c:pt>
                <c:pt idx="16">
                  <c:v>62.222222222222207</c:v>
                </c:pt>
                <c:pt idx="17">
                  <c:v>58</c:v>
                </c:pt>
                <c:pt idx="18">
                  <c:v>43.962962962962962</c:v>
                </c:pt>
                <c:pt idx="19">
                  <c:v>48.8888888888889</c:v>
                </c:pt>
                <c:pt idx="20">
                  <c:v>47.148148148148152</c:v>
                </c:pt>
                <c:pt idx="21">
                  <c:v>42.222222222222221</c:v>
                </c:pt>
                <c:pt idx="22">
                  <c:v>38.555555555555557</c:v>
                </c:pt>
                <c:pt idx="23">
                  <c:v>34.037037037037003</c:v>
                </c:pt>
                <c:pt idx="24">
                  <c:v>37.185185185185198</c:v>
                </c:pt>
                <c:pt idx="25">
                  <c:v>37.074074074074048</c:v>
                </c:pt>
                <c:pt idx="26">
                  <c:v>39.48148148148136</c:v>
                </c:pt>
                <c:pt idx="27">
                  <c:v>32.851851851851791</c:v>
                </c:pt>
                <c:pt idx="28">
                  <c:v>38.148148148148152</c:v>
                </c:pt>
                <c:pt idx="29">
                  <c:v>41.407407407407312</c:v>
                </c:pt>
                <c:pt idx="30">
                  <c:v>33.074074074074083</c:v>
                </c:pt>
                <c:pt idx="32">
                  <c:v>56.444444444444343</c:v>
                </c:pt>
                <c:pt idx="33">
                  <c:v>47.259259259259252</c:v>
                </c:pt>
                <c:pt idx="34">
                  <c:v>42.518518518518512</c:v>
                </c:pt>
                <c:pt idx="35">
                  <c:v>35.407407407407312</c:v>
                </c:pt>
                <c:pt idx="36">
                  <c:v>46.8888888888889</c:v>
                </c:pt>
                <c:pt idx="37">
                  <c:v>44.74074074074074</c:v>
                </c:pt>
                <c:pt idx="38">
                  <c:v>42.703703703703702</c:v>
                </c:pt>
                <c:pt idx="39">
                  <c:v>37.518518518518519</c:v>
                </c:pt>
                <c:pt idx="40">
                  <c:v>32.444444444444358</c:v>
                </c:pt>
                <c:pt idx="41">
                  <c:v>24.25925925925926</c:v>
                </c:pt>
                <c:pt idx="42">
                  <c:v>43.444444444444358</c:v>
                </c:pt>
                <c:pt idx="43">
                  <c:v>44.555555555555557</c:v>
                </c:pt>
                <c:pt idx="44">
                  <c:v>31</c:v>
                </c:pt>
                <c:pt idx="45">
                  <c:v>38.148148148148152</c:v>
                </c:pt>
                <c:pt idx="46">
                  <c:v>35.370370370370367</c:v>
                </c:pt>
                <c:pt idx="48">
                  <c:v>50.703703703703702</c:v>
                </c:pt>
                <c:pt idx="49">
                  <c:v>38.518518518518519</c:v>
                </c:pt>
                <c:pt idx="50">
                  <c:v>46.370370370370367</c:v>
                </c:pt>
                <c:pt idx="51">
                  <c:v>55.259259259259252</c:v>
                </c:pt>
                <c:pt idx="52">
                  <c:v>49.925925925926002</c:v>
                </c:pt>
                <c:pt idx="53">
                  <c:v>36.222222222222221</c:v>
                </c:pt>
                <c:pt idx="54">
                  <c:v>43.629629629629633</c:v>
                </c:pt>
                <c:pt idx="55">
                  <c:v>39.148148148148152</c:v>
                </c:pt>
                <c:pt idx="56">
                  <c:v>42.925925925925981</c:v>
                </c:pt>
                <c:pt idx="57">
                  <c:v>55.851851851851791</c:v>
                </c:pt>
                <c:pt idx="58">
                  <c:v>44.851851851851791</c:v>
                </c:pt>
                <c:pt idx="59">
                  <c:v>49.148148148148152</c:v>
                </c:pt>
                <c:pt idx="60">
                  <c:v>29</c:v>
                </c:pt>
                <c:pt idx="61">
                  <c:v>28.222222222222179</c:v>
                </c:pt>
                <c:pt idx="62">
                  <c:v>37.48148148148136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2A-6D42-A4EA-642BBC8C4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60672"/>
        <c:axId val="213963424"/>
      </c:lineChart>
      <c:catAx>
        <c:axId val="21396067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963424"/>
        <c:crosses val="autoZero"/>
        <c:auto val="1"/>
        <c:lblAlgn val="ctr"/>
        <c:lblOffset val="100"/>
        <c:noMultiLvlLbl val="0"/>
      </c:catAx>
      <c:valAx>
        <c:axId val="213963424"/>
        <c:scaling>
          <c:orientation val="minMax"/>
          <c:max val="100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9606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FB20-95EF-6B41-A00D-918B6068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2B259-5C15-5440-8E4B-35EB83F3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4531-9863-8E47-9B27-B9A9E3F2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9954-7990-9141-A3D3-CF50C5CA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6BE4-CD89-C94A-B858-CF2C2C9B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24B2-19CD-E24D-B4F6-90778165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B1E4E-CE80-744C-907D-EFAA5F46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741F-0A17-AC43-B8CF-C5C688E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42CF-9EE3-684D-B181-F6257B19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233F-4B29-2F4C-B58F-7392F212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B7BC4-58E1-714F-9022-AC6FFE1B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A434-6AA8-7E44-8D31-38A69131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B105-1F24-9840-B630-50BA3629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9861-EF61-5F4F-A979-EF5BFD32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CE4F-7482-0743-9560-5D512702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AA45-23C0-E141-9C7E-38A51320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3747-79DB-AA41-BA77-6BF10D37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0B39-8DC8-8347-BA89-019D088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D406-0D87-344E-B965-6E24E01A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4469-D824-504C-B129-7EB1DE3D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3670-1345-6D45-A79D-D38912E4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E93B4-D35B-9B45-9CE1-F972C4E5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33BD-2167-774D-BC9A-0B339379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F6F8-7081-2642-BACC-AB08BFE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85A6-9417-2D49-8B08-8428531E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43E9-A5AF-2E48-8E61-54C8D7B2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C6BE-F7A7-C440-A318-2F607FA8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7CD7-E8DD-0C45-9A0A-30F9F2DF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8EAA-CBEC-F543-B6FE-EE562B51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BA8E-A402-1D42-B2CF-57B70495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2EBC-9A86-B443-8693-439A003F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A216-6014-544F-9D40-B03A9829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4185-D009-3D4A-9B60-8F61FBB9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6488-59F0-7A4D-AC4F-095749CD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5FF22-AF3C-4445-9959-47A509791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195FF-9630-294D-8988-72B01E564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3326C-D0B8-1449-A494-D5A0CB45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CB53-94F3-1347-90DB-750AAA30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C8E93-397A-654F-A40E-8F5029A2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7C30-ADF7-0A4E-8331-194654A6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D5513-31C2-044D-BC46-4AB97F15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826DE-274C-E248-B660-7875EBB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D87E7-E5AD-9744-98C6-FE1A6196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CA622-817C-0C4A-8167-506B4DD6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2FE0B-34C8-404C-B4F8-62140926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FC5F3-4DD2-1746-AF1F-97380DF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8779-B239-1C44-9FAF-A8A745A0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38A1-97B4-1043-9C66-EE689FAA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C887-5FAF-4645-B43D-68FE4D1E8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54D89-BA66-C945-9253-4E7C50CA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A7CA-CEF3-FF40-9C00-0C6F41D9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D9452-8F75-2C4A-BE55-573E077D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5168-6847-784A-A39D-AB87E7A7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88E05-1881-494D-A157-0B3074C70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6B70-FB05-F843-84D2-69062168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E6C7-2BA4-8F49-83DD-AEF47B88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00639-17F5-9846-BB8F-AAA2E15D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1AC9-91A3-0042-BE79-BF4C43A9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E0A39-00DC-6244-99AE-4EB41D60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BCFF-11A7-BA47-B279-A58E15AD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BBE8-F336-8E4B-9C76-D3E05E3E0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B434-4CE3-704C-BB14-7D92286D655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39C6-F94C-EB4A-A9A4-99AE2AAC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ED6A-3F30-0B40-B216-F99FCB31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793F-7C91-C84D-94C5-5185CFD7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chart" Target="../charts/chart2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chart" Target="../charts/chart3.xml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09C2-6725-834C-AF25-862F9F5A5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3340-9B43-C24E-B66A-93F3885CF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E80B-DE61-BF42-AEB5-AEE17C29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8EA919-D8EA-2643-995C-B4913A9E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6125"/>
            <a:ext cx="2311400" cy="257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1F87E-1EAB-4649-ABA8-4C6389DD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35" y="2133600"/>
            <a:ext cx="2171700" cy="2590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558838-A411-3B45-BDC1-841F55C1F7A1}"/>
              </a:ext>
            </a:extLst>
          </p:cNvPr>
          <p:cNvGrpSpPr/>
          <p:nvPr/>
        </p:nvGrpSpPr>
        <p:grpSpPr>
          <a:xfrm>
            <a:off x="3149600" y="2551870"/>
            <a:ext cx="2917779" cy="1754259"/>
            <a:chOff x="642856" y="2737017"/>
            <a:chExt cx="2917779" cy="1754259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31146C-C842-3C4A-9BD0-94B2312D1EA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9939316"/>
                </p:ext>
              </p:extLst>
            </p:nvPr>
          </p:nvGraphicFramePr>
          <p:xfrm>
            <a:off x="782689" y="2737017"/>
            <a:ext cx="2777946" cy="170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FEF207-BA4F-3E45-9E79-5F9D7ACDE45D}"/>
                </a:ext>
              </a:extLst>
            </p:cNvPr>
            <p:cNvSpPr txBox="1"/>
            <p:nvPr/>
          </p:nvSpPr>
          <p:spPr>
            <a:xfrm rot="16200000">
              <a:off x="271921" y="3474078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charset="0"/>
                  <a:ea typeface="Arial" charset="0"/>
                  <a:cs typeface="Arial" charset="0"/>
                </a:rPr>
                <a:t>% Time freezing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A0D61-9CA5-4941-A6BA-935A37933230}"/>
                </a:ext>
              </a:extLst>
            </p:cNvPr>
            <p:cNvSpPr txBox="1"/>
            <p:nvPr/>
          </p:nvSpPr>
          <p:spPr>
            <a:xfrm>
              <a:off x="1104869" y="3883364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7030A0"/>
                  </a:solidFill>
                  <a:latin typeface="Arial" charset="0"/>
                  <a:ea typeface="Arial" charset="0"/>
                  <a:cs typeface="Arial" charset="0"/>
                </a:rPr>
                <a:t>8d group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303A78-10B5-F246-A630-D70EB474E246}"/>
                </a:ext>
              </a:extLst>
            </p:cNvPr>
            <p:cNvSpPr txBox="1"/>
            <p:nvPr/>
          </p:nvSpPr>
          <p:spPr>
            <a:xfrm>
              <a:off x="1104869" y="3091013"/>
              <a:ext cx="6511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20d group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A754F5-34B0-1547-BDC0-5483B293D52A}"/>
                </a:ext>
              </a:extLst>
            </p:cNvPr>
            <p:cNvGrpSpPr/>
            <p:nvPr/>
          </p:nvGrpSpPr>
          <p:grpSpPr>
            <a:xfrm>
              <a:off x="1241545" y="4275832"/>
              <a:ext cx="2260643" cy="215444"/>
              <a:chOff x="945362" y="6158641"/>
              <a:chExt cx="3125765" cy="2154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5262A1-6AC5-3B49-9309-B72E67AA0422}"/>
                  </a:ext>
                </a:extLst>
              </p:cNvPr>
              <p:cNvSpPr txBox="1"/>
              <p:nvPr/>
            </p:nvSpPr>
            <p:spPr>
              <a:xfrm>
                <a:off x="945362" y="6158641"/>
                <a:ext cx="66759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Day 1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5AD08-77DA-7346-8D68-06088FD94858}"/>
                  </a:ext>
                </a:extLst>
              </p:cNvPr>
              <p:cNvSpPr txBox="1"/>
              <p:nvPr/>
            </p:nvSpPr>
            <p:spPr>
              <a:xfrm>
                <a:off x="3403532" y="6158641"/>
                <a:ext cx="66759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Day 4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811B8B-CF3B-4E40-8628-3827079101B5}"/>
                  </a:ext>
                </a:extLst>
              </p:cNvPr>
              <p:cNvSpPr txBox="1"/>
              <p:nvPr/>
            </p:nvSpPr>
            <p:spPr>
              <a:xfrm>
                <a:off x="1662587" y="6158641"/>
                <a:ext cx="6675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Day 2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27122B-048D-C24B-A352-41EFCCC1BCC6}"/>
                  </a:ext>
                </a:extLst>
              </p:cNvPr>
              <p:cNvSpPr txBox="1"/>
              <p:nvPr/>
            </p:nvSpPr>
            <p:spPr>
              <a:xfrm>
                <a:off x="2458899" y="6158641"/>
                <a:ext cx="7074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 Day 3 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464951-BC5B-DC4B-A3C7-5047C4C3AF66}"/>
                </a:ext>
              </a:extLst>
            </p:cNvPr>
            <p:cNvSpPr txBox="1"/>
            <p:nvPr/>
          </p:nvSpPr>
          <p:spPr>
            <a:xfrm>
              <a:off x="1909966" y="2769534"/>
              <a:ext cx="523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Ext-RP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D586B8D-FE16-9444-A4C5-AC89236EE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357" y="2166895"/>
            <a:ext cx="2171700" cy="2578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46AFB1-475C-644E-86C9-04B185E38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85" y="4724400"/>
            <a:ext cx="4889500" cy="2552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93A87F-3657-4E44-8CEC-AF1546177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435" y="4762500"/>
            <a:ext cx="4737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AC06-4C5B-4146-884F-2DE80311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51529-AFBA-314F-9000-435D190D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630"/>
            <a:ext cx="36322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8B014-8263-9A44-A795-D5E521E1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090630"/>
            <a:ext cx="3632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20291-2AE0-394B-9313-2521D047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34" y="508858"/>
            <a:ext cx="2324100" cy="25781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D431486-6DC7-514F-BDA8-A14CBDB6F0AA}"/>
              </a:ext>
            </a:extLst>
          </p:cNvPr>
          <p:cNvSpPr/>
          <p:nvPr/>
        </p:nvSpPr>
        <p:spPr>
          <a:xfrm>
            <a:off x="6315620" y="1116438"/>
            <a:ext cx="945931" cy="1849821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BBB40-4431-CF4A-92A8-25D6647D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63" y="669839"/>
            <a:ext cx="3619500" cy="2565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D83094-7C6B-3648-9EAD-1779CF734701}"/>
              </a:ext>
            </a:extLst>
          </p:cNvPr>
          <p:cNvGrpSpPr/>
          <p:nvPr/>
        </p:nvGrpSpPr>
        <p:grpSpPr>
          <a:xfrm>
            <a:off x="2747834" y="1147700"/>
            <a:ext cx="2689220" cy="1609678"/>
            <a:chOff x="4055060" y="4279267"/>
            <a:chExt cx="2689220" cy="160967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D8966E2-4279-FC48-88FF-B519F2202C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7671326"/>
                </p:ext>
              </p:extLst>
            </p:nvPr>
          </p:nvGraphicFramePr>
          <p:xfrm>
            <a:off x="4153312" y="4484804"/>
            <a:ext cx="2590968" cy="13255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7DB1B-2482-9540-88DF-68CED2EF723C}"/>
                </a:ext>
              </a:extLst>
            </p:cNvPr>
            <p:cNvSpPr txBox="1"/>
            <p:nvPr/>
          </p:nvSpPr>
          <p:spPr>
            <a:xfrm>
              <a:off x="4489173" y="5672783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Day 1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72C6E9-0B5F-0543-BD90-73740C3B36F2}"/>
                </a:ext>
              </a:extLst>
            </p:cNvPr>
            <p:cNvSpPr txBox="1"/>
            <p:nvPr/>
          </p:nvSpPr>
          <p:spPr>
            <a:xfrm>
              <a:off x="5034085" y="5672783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E99A3C-E18F-EC46-ABD4-B601148DE702}"/>
                </a:ext>
              </a:extLst>
            </p:cNvPr>
            <p:cNvSpPr txBox="1"/>
            <p:nvPr/>
          </p:nvSpPr>
          <p:spPr>
            <a:xfrm>
              <a:off x="5578999" y="5673501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40B35B-10BB-F74E-AB8B-AB44C4E9D058}"/>
                </a:ext>
              </a:extLst>
            </p:cNvPr>
            <p:cNvSpPr txBox="1"/>
            <p:nvPr/>
          </p:nvSpPr>
          <p:spPr>
            <a:xfrm>
              <a:off x="6096000" y="5672783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ECCE93-F53D-DA4D-8DEF-B83595DD35FC}"/>
                </a:ext>
              </a:extLst>
            </p:cNvPr>
            <p:cNvSpPr txBox="1"/>
            <p:nvPr/>
          </p:nvSpPr>
          <p:spPr>
            <a:xfrm rot="16200000">
              <a:off x="3818226" y="4922494"/>
              <a:ext cx="812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% Freezing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E5EE00-CE9B-4241-A2E6-6E79F9060C2C}"/>
                </a:ext>
              </a:extLst>
            </p:cNvPr>
            <p:cNvGrpSpPr/>
            <p:nvPr/>
          </p:nvGrpSpPr>
          <p:grpSpPr>
            <a:xfrm>
              <a:off x="4568604" y="4552813"/>
              <a:ext cx="800027" cy="384962"/>
              <a:chOff x="4568604" y="4552813"/>
              <a:chExt cx="800027" cy="38496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B50B52D-27D5-9249-A22E-9F3D8071F62E}"/>
                  </a:ext>
                </a:extLst>
              </p:cNvPr>
              <p:cNvGrpSpPr/>
              <p:nvPr/>
            </p:nvGrpSpPr>
            <p:grpSpPr>
              <a:xfrm>
                <a:off x="4568604" y="4707504"/>
                <a:ext cx="437570" cy="230271"/>
                <a:chOff x="572568" y="4783690"/>
                <a:chExt cx="408644" cy="20005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C51614E-459A-EE40-BB50-F26F092A93C3}"/>
                    </a:ext>
                  </a:extLst>
                </p:cNvPr>
                <p:cNvSpPr txBox="1"/>
                <p:nvPr/>
              </p:nvSpPr>
              <p:spPr>
                <a:xfrm>
                  <a:off x="603409" y="4783690"/>
                  <a:ext cx="37780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defTabSz="914400">
                    <a:defRPr/>
                  </a:pPr>
                  <a:r>
                    <a:rPr lang="en-US" sz="700" dirty="0">
                      <a:latin typeface="Arial" charset="0"/>
                      <a:ea typeface="Arial" charset="0"/>
                      <a:cs typeface="Arial" charset="0"/>
                    </a:rPr>
                    <a:t>Halo</a:t>
                  </a: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9F90E57-5FFA-214C-8A35-E7AEC31D60B2}"/>
                    </a:ext>
                  </a:extLst>
                </p:cNvPr>
                <p:cNvSpPr/>
                <p:nvPr/>
              </p:nvSpPr>
              <p:spPr>
                <a:xfrm flipV="1">
                  <a:off x="572568" y="4841805"/>
                  <a:ext cx="103978" cy="10397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417349E-E27E-7F40-9F3D-F8A6F661CABA}"/>
                  </a:ext>
                </a:extLst>
              </p:cNvPr>
              <p:cNvGrpSpPr/>
              <p:nvPr/>
            </p:nvGrpSpPr>
            <p:grpSpPr>
              <a:xfrm>
                <a:off x="4568604" y="4552813"/>
                <a:ext cx="800027" cy="230271"/>
                <a:chOff x="569974" y="3808249"/>
                <a:chExt cx="747140" cy="20005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21BEE4-1E23-B341-B99B-D2701EF267F0}"/>
                    </a:ext>
                  </a:extLst>
                </p:cNvPr>
                <p:cNvSpPr txBox="1"/>
                <p:nvPr/>
              </p:nvSpPr>
              <p:spPr>
                <a:xfrm>
                  <a:off x="609869" y="3808249"/>
                  <a:ext cx="70724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7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YFP-control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B0B16E-E2A6-9C42-8BF3-3843A36689F5}"/>
                    </a:ext>
                  </a:extLst>
                </p:cNvPr>
                <p:cNvSpPr/>
                <p:nvPr/>
              </p:nvSpPr>
              <p:spPr>
                <a:xfrm flipV="1">
                  <a:off x="569974" y="3871676"/>
                  <a:ext cx="103978" cy="1039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90E30B-8FA6-DC4F-8C60-4CB60FFC8E1E}"/>
                </a:ext>
              </a:extLst>
            </p:cNvPr>
            <p:cNvSpPr txBox="1"/>
            <p:nvPr/>
          </p:nvSpPr>
          <p:spPr>
            <a:xfrm>
              <a:off x="5208081" y="4279267"/>
              <a:ext cx="736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Ext-RP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617C4B4-71E6-D44E-9440-A3425F8B3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601" y="669839"/>
            <a:ext cx="3619500" cy="2565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D3976D-45FF-054A-A9DA-5373AE637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51" y="3086958"/>
            <a:ext cx="3543300" cy="3022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B4A52F-61DA-2D44-ADCA-F132E7376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766" y="3175858"/>
            <a:ext cx="3556000" cy="284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D45AE-C798-9046-B275-7CA270CE8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2552" y="3205549"/>
            <a:ext cx="3543300" cy="284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B39314-A6F4-8D40-9F2E-AF63E7365C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8851" y="3235240"/>
            <a:ext cx="3543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0B0A00-EA7F-5940-8968-92CFD7FEB37D}"/>
              </a:ext>
            </a:extLst>
          </p:cNvPr>
          <p:cNvSpPr/>
          <p:nvPr/>
        </p:nvSpPr>
        <p:spPr>
          <a:xfrm>
            <a:off x="5774657" y="826355"/>
            <a:ext cx="945931" cy="1849821"/>
          </a:xfrm>
          <a:prstGeom prst="rect">
            <a:avLst/>
          </a:prstGeom>
          <a:solidFill>
            <a:srgbClr val="08A4F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D3529-DD54-2B4C-9363-F9DBECDC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65" y="377825"/>
            <a:ext cx="3416300" cy="256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CF1CC-E2B8-EC48-AB4E-CD31898E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3" y="365125"/>
            <a:ext cx="2324100" cy="25781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655B6D-5DE1-7448-B2FB-24027FFE7BD0}"/>
              </a:ext>
            </a:extLst>
          </p:cNvPr>
          <p:cNvGrpSpPr/>
          <p:nvPr/>
        </p:nvGrpSpPr>
        <p:grpSpPr>
          <a:xfrm>
            <a:off x="2256076" y="971981"/>
            <a:ext cx="2893993" cy="1971244"/>
            <a:chOff x="4184143" y="1777536"/>
            <a:chExt cx="2893993" cy="1971244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BF57958C-9270-1647-B526-3229B8F205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7507994"/>
                </p:ext>
              </p:extLst>
            </p:nvPr>
          </p:nvGraphicFramePr>
          <p:xfrm>
            <a:off x="4300190" y="1972104"/>
            <a:ext cx="2777946" cy="16910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6FB1E8-961C-D14F-BB8F-1417BD7A7026}"/>
                </a:ext>
              </a:extLst>
            </p:cNvPr>
            <p:cNvGrpSpPr/>
            <p:nvPr/>
          </p:nvGrpSpPr>
          <p:grpSpPr>
            <a:xfrm>
              <a:off x="4665431" y="2116261"/>
              <a:ext cx="418121" cy="200055"/>
              <a:chOff x="572568" y="4783690"/>
              <a:chExt cx="374868" cy="18576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41ED41-58D7-504E-8ED9-0DE43FACE732}"/>
                  </a:ext>
                </a:extLst>
              </p:cNvPr>
              <p:cNvSpPr txBox="1"/>
              <p:nvPr/>
            </p:nvSpPr>
            <p:spPr>
              <a:xfrm>
                <a:off x="603409" y="4783690"/>
                <a:ext cx="344027" cy="185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>
                  <a:defRPr/>
                </a:pPr>
                <a:r>
                  <a:rPr lang="en-US" sz="7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 ChR2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50C09B-9A7F-F241-8E3B-E0E0F029CE85}"/>
                  </a:ext>
                </a:extLst>
              </p:cNvPr>
              <p:cNvSpPr/>
              <p:nvPr/>
            </p:nvSpPr>
            <p:spPr>
              <a:xfrm flipV="1">
                <a:off x="572568" y="4841805"/>
                <a:ext cx="103978" cy="10397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5E85D2-5516-3347-99A5-7215A3D3396E}"/>
                </a:ext>
              </a:extLst>
            </p:cNvPr>
            <p:cNvGrpSpPr/>
            <p:nvPr/>
          </p:nvGrpSpPr>
          <p:grpSpPr>
            <a:xfrm>
              <a:off x="4665431" y="1969926"/>
              <a:ext cx="833758" cy="196797"/>
              <a:chOff x="569974" y="3808249"/>
              <a:chExt cx="747140" cy="20005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888017-B155-0A4E-9D91-3AA8CEE130CD}"/>
                  </a:ext>
                </a:extLst>
              </p:cNvPr>
              <p:cNvSpPr txBox="1"/>
              <p:nvPr/>
            </p:nvSpPr>
            <p:spPr>
              <a:xfrm>
                <a:off x="609869" y="3808249"/>
                <a:ext cx="70724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YFP-control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4C7ECC-DFCF-9F49-8C66-3B1F28EB49F7}"/>
                  </a:ext>
                </a:extLst>
              </p:cNvPr>
              <p:cNvSpPr/>
              <p:nvPr/>
            </p:nvSpPr>
            <p:spPr>
              <a:xfrm flipV="1">
                <a:off x="569974" y="3871676"/>
                <a:ext cx="103978" cy="1039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A7A10-4963-6A49-8A2B-06830745DDF8}"/>
                </a:ext>
              </a:extLst>
            </p:cNvPr>
            <p:cNvSpPr txBox="1"/>
            <p:nvPr/>
          </p:nvSpPr>
          <p:spPr>
            <a:xfrm>
              <a:off x="5442676" y="1777536"/>
              <a:ext cx="612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Ext-RP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9A182E-7EC7-624F-8592-F4A3B87A615E}"/>
                </a:ext>
              </a:extLst>
            </p:cNvPr>
            <p:cNvSpPr txBox="1"/>
            <p:nvPr/>
          </p:nvSpPr>
          <p:spPr>
            <a:xfrm>
              <a:off x="4672175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Day 1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2F4952-9E2C-5B4E-9394-8A48565F8FA0}"/>
                </a:ext>
              </a:extLst>
            </p:cNvPr>
            <p:cNvSpPr txBox="1"/>
            <p:nvPr/>
          </p:nvSpPr>
          <p:spPr>
            <a:xfrm>
              <a:off x="5269313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9133B8-B69A-2F44-A196-2FF88F997D14}"/>
                </a:ext>
              </a:extLst>
            </p:cNvPr>
            <p:cNvSpPr txBox="1"/>
            <p:nvPr/>
          </p:nvSpPr>
          <p:spPr>
            <a:xfrm>
              <a:off x="5893061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46DD64-79D3-FD49-9783-A6F4AFBE050C}"/>
                </a:ext>
              </a:extLst>
            </p:cNvPr>
            <p:cNvSpPr txBox="1"/>
            <p:nvPr/>
          </p:nvSpPr>
          <p:spPr>
            <a:xfrm>
              <a:off x="6456606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73DBF7-BE50-2B45-A67B-958D512CE990}"/>
                </a:ext>
              </a:extLst>
            </p:cNvPr>
            <p:cNvSpPr txBox="1"/>
            <p:nvPr/>
          </p:nvSpPr>
          <p:spPr>
            <a:xfrm rot="16200000">
              <a:off x="3792463" y="2507940"/>
              <a:ext cx="1014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% </a:t>
              </a:r>
              <a:r>
                <a:rPr lang="en-US" sz="900" dirty="0">
                  <a:solidFill>
                    <a:prstClr val="black"/>
                  </a:solidFill>
                  <a:latin typeface="Calibri"/>
                </a:rPr>
                <a:t>Freezing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575F3CA-6DF6-F34E-AC71-8385DD16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958" y="365125"/>
            <a:ext cx="3416300" cy="2578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AA6C26-5B8C-4644-9F3C-FB47CBD26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93" y="3135615"/>
            <a:ext cx="2628900" cy="284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833EB5-443C-2447-BF99-0F8B9531D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341" y="3135615"/>
            <a:ext cx="2628900" cy="284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38C339-14C6-BD4A-8744-1BB59CE47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7589" y="3135615"/>
            <a:ext cx="2628900" cy="284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3331FB-4574-DA4B-A56D-9749D0564A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508" y="3135615"/>
            <a:ext cx="2628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881744-4B59-DE43-925C-E62BD335BF78}"/>
              </a:ext>
            </a:extLst>
          </p:cNvPr>
          <p:cNvGrpSpPr/>
          <p:nvPr/>
        </p:nvGrpSpPr>
        <p:grpSpPr>
          <a:xfrm>
            <a:off x="642856" y="2737017"/>
            <a:ext cx="2917779" cy="1754259"/>
            <a:chOff x="642856" y="2737017"/>
            <a:chExt cx="2917779" cy="175425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3BC3874-1AFA-4F49-A727-75290E2DF7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1522684"/>
                </p:ext>
              </p:extLst>
            </p:nvPr>
          </p:nvGraphicFramePr>
          <p:xfrm>
            <a:off x="782689" y="2737017"/>
            <a:ext cx="2777946" cy="170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1121D5-8019-A747-B416-C0E71234E80B}"/>
                </a:ext>
              </a:extLst>
            </p:cNvPr>
            <p:cNvSpPr txBox="1"/>
            <p:nvPr/>
          </p:nvSpPr>
          <p:spPr>
            <a:xfrm rot="16200000">
              <a:off x="271921" y="3474078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charset="0"/>
                  <a:ea typeface="Arial" charset="0"/>
                  <a:cs typeface="Arial" charset="0"/>
                </a:rPr>
                <a:t>% Time freezing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8F1786-59BA-0F47-9234-E2044CDC3381}"/>
                </a:ext>
              </a:extLst>
            </p:cNvPr>
            <p:cNvSpPr txBox="1"/>
            <p:nvPr/>
          </p:nvSpPr>
          <p:spPr>
            <a:xfrm>
              <a:off x="1104869" y="3883364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7030A0"/>
                  </a:solidFill>
                  <a:latin typeface="Arial" charset="0"/>
                  <a:ea typeface="Arial" charset="0"/>
                  <a:cs typeface="Arial" charset="0"/>
                </a:rPr>
                <a:t>8d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4E008E-0377-2C44-9BC9-CF0D2E9CC5E2}"/>
                </a:ext>
              </a:extLst>
            </p:cNvPr>
            <p:cNvSpPr txBox="1"/>
            <p:nvPr/>
          </p:nvSpPr>
          <p:spPr>
            <a:xfrm>
              <a:off x="1104869" y="3091013"/>
              <a:ext cx="6511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20d group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E9CB68-A8AE-7847-A1E1-ACED88C11DB1}"/>
                </a:ext>
              </a:extLst>
            </p:cNvPr>
            <p:cNvGrpSpPr/>
            <p:nvPr/>
          </p:nvGrpSpPr>
          <p:grpSpPr>
            <a:xfrm>
              <a:off x="1241545" y="4275832"/>
              <a:ext cx="2260643" cy="215444"/>
              <a:chOff x="945362" y="6158641"/>
              <a:chExt cx="3125765" cy="2154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E4B1548-0180-444E-A733-CC37BCA09BF0}"/>
                  </a:ext>
                </a:extLst>
              </p:cNvPr>
              <p:cNvSpPr txBox="1"/>
              <p:nvPr/>
            </p:nvSpPr>
            <p:spPr>
              <a:xfrm>
                <a:off x="945362" y="6158641"/>
                <a:ext cx="66759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Day 1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995F47-8DC8-4C40-872E-7A96E558B15A}"/>
                  </a:ext>
                </a:extLst>
              </p:cNvPr>
              <p:cNvSpPr txBox="1"/>
              <p:nvPr/>
            </p:nvSpPr>
            <p:spPr>
              <a:xfrm>
                <a:off x="3403532" y="6158641"/>
                <a:ext cx="66759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Day 4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5FEC0D-FA20-8443-A059-0E7E18BAFCBC}"/>
                  </a:ext>
                </a:extLst>
              </p:cNvPr>
              <p:cNvSpPr txBox="1"/>
              <p:nvPr/>
            </p:nvSpPr>
            <p:spPr>
              <a:xfrm>
                <a:off x="1662587" y="6158641"/>
                <a:ext cx="6675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Day 2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4ACA88-34B1-CE47-AE33-1A5E95FF3788}"/>
                  </a:ext>
                </a:extLst>
              </p:cNvPr>
              <p:cNvSpPr txBox="1"/>
              <p:nvPr/>
            </p:nvSpPr>
            <p:spPr>
              <a:xfrm>
                <a:off x="2458899" y="6158641"/>
                <a:ext cx="7074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charset="0"/>
                    <a:ea typeface="Arial" charset="0"/>
                    <a:cs typeface="Arial" charset="0"/>
                  </a:rPr>
                  <a:t> Day 3 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D55EEA-BDE1-9244-BC8C-6A025F10D787}"/>
                </a:ext>
              </a:extLst>
            </p:cNvPr>
            <p:cNvSpPr txBox="1"/>
            <p:nvPr/>
          </p:nvSpPr>
          <p:spPr>
            <a:xfrm>
              <a:off x="1909966" y="2769534"/>
              <a:ext cx="523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Ext-RP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412195-0AC7-F647-8E3D-69E16CF06597}"/>
              </a:ext>
            </a:extLst>
          </p:cNvPr>
          <p:cNvGrpSpPr/>
          <p:nvPr/>
        </p:nvGrpSpPr>
        <p:grpSpPr>
          <a:xfrm>
            <a:off x="4055060" y="4279267"/>
            <a:ext cx="2689220" cy="1609678"/>
            <a:chOff x="4055060" y="4279267"/>
            <a:chExt cx="2689220" cy="1609678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8B36B3C2-21F3-794A-8F81-2020E67EAA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7271702"/>
                </p:ext>
              </p:extLst>
            </p:nvPr>
          </p:nvGraphicFramePr>
          <p:xfrm>
            <a:off x="4153312" y="4484804"/>
            <a:ext cx="2590968" cy="13255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DBCFA3-5DD5-AE40-BA89-E1AEE74E5FB6}"/>
                </a:ext>
              </a:extLst>
            </p:cNvPr>
            <p:cNvSpPr txBox="1"/>
            <p:nvPr/>
          </p:nvSpPr>
          <p:spPr>
            <a:xfrm>
              <a:off x="4489173" y="5672783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Day 1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2C306C-132B-A843-99E4-E95C9FEDE1A5}"/>
                </a:ext>
              </a:extLst>
            </p:cNvPr>
            <p:cNvSpPr txBox="1"/>
            <p:nvPr/>
          </p:nvSpPr>
          <p:spPr>
            <a:xfrm>
              <a:off x="5034085" y="5672783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5F34D1-A12F-FB42-AE73-31501D60A04B}"/>
                </a:ext>
              </a:extLst>
            </p:cNvPr>
            <p:cNvSpPr txBox="1"/>
            <p:nvPr/>
          </p:nvSpPr>
          <p:spPr>
            <a:xfrm>
              <a:off x="5578999" y="5673501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C4C24F-C252-4D4D-BD93-D67A1A70A1CB}"/>
                </a:ext>
              </a:extLst>
            </p:cNvPr>
            <p:cNvSpPr txBox="1"/>
            <p:nvPr/>
          </p:nvSpPr>
          <p:spPr>
            <a:xfrm>
              <a:off x="6096000" y="5672783"/>
              <a:ext cx="517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B42451-3743-2F45-A9FB-496BB50D22A9}"/>
                </a:ext>
              </a:extLst>
            </p:cNvPr>
            <p:cNvSpPr txBox="1"/>
            <p:nvPr/>
          </p:nvSpPr>
          <p:spPr>
            <a:xfrm rot="16200000">
              <a:off x="3818226" y="4922494"/>
              <a:ext cx="812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% Freezing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16032D7-F571-604E-B207-BD169B94209A}"/>
                </a:ext>
              </a:extLst>
            </p:cNvPr>
            <p:cNvGrpSpPr/>
            <p:nvPr/>
          </p:nvGrpSpPr>
          <p:grpSpPr>
            <a:xfrm>
              <a:off x="4568604" y="4552813"/>
              <a:ext cx="800027" cy="384962"/>
              <a:chOff x="4568604" y="4552813"/>
              <a:chExt cx="800027" cy="38496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EA837A-4753-E540-9A29-220DEF762778}"/>
                  </a:ext>
                </a:extLst>
              </p:cNvPr>
              <p:cNvGrpSpPr/>
              <p:nvPr/>
            </p:nvGrpSpPr>
            <p:grpSpPr>
              <a:xfrm>
                <a:off x="4568604" y="4707504"/>
                <a:ext cx="437570" cy="230271"/>
                <a:chOff x="572568" y="4783690"/>
                <a:chExt cx="408644" cy="200055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596A81-22C9-0343-82B2-3F4C6ECAAD9D}"/>
                    </a:ext>
                  </a:extLst>
                </p:cNvPr>
                <p:cNvSpPr txBox="1"/>
                <p:nvPr/>
              </p:nvSpPr>
              <p:spPr>
                <a:xfrm>
                  <a:off x="603409" y="4783690"/>
                  <a:ext cx="37780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defTabSz="914400">
                    <a:defRPr/>
                  </a:pPr>
                  <a:r>
                    <a:rPr lang="en-US" sz="700" dirty="0">
                      <a:latin typeface="Arial" charset="0"/>
                      <a:ea typeface="Arial" charset="0"/>
                      <a:cs typeface="Arial" charset="0"/>
                    </a:rPr>
                    <a:t>Halo</a:t>
                  </a: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77549CC-7F70-2D45-8560-45032A71405B}"/>
                    </a:ext>
                  </a:extLst>
                </p:cNvPr>
                <p:cNvSpPr/>
                <p:nvPr/>
              </p:nvSpPr>
              <p:spPr>
                <a:xfrm flipV="1">
                  <a:off x="572568" y="4841805"/>
                  <a:ext cx="103978" cy="10397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CC13B78-22C8-834F-8E01-B594018AE333}"/>
                  </a:ext>
                </a:extLst>
              </p:cNvPr>
              <p:cNvGrpSpPr/>
              <p:nvPr/>
            </p:nvGrpSpPr>
            <p:grpSpPr>
              <a:xfrm>
                <a:off x="4568604" y="4552813"/>
                <a:ext cx="800027" cy="230271"/>
                <a:chOff x="569974" y="3808249"/>
                <a:chExt cx="747140" cy="20005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346711E-1BC0-FF48-ABE3-835DB8352644}"/>
                    </a:ext>
                  </a:extLst>
                </p:cNvPr>
                <p:cNvSpPr txBox="1"/>
                <p:nvPr/>
              </p:nvSpPr>
              <p:spPr>
                <a:xfrm>
                  <a:off x="609869" y="3808249"/>
                  <a:ext cx="70724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7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YFP-control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45A8253-7CA1-1D4E-B957-6018A5662EC9}"/>
                    </a:ext>
                  </a:extLst>
                </p:cNvPr>
                <p:cNvSpPr/>
                <p:nvPr/>
              </p:nvSpPr>
              <p:spPr>
                <a:xfrm flipV="1">
                  <a:off x="569974" y="3871676"/>
                  <a:ext cx="103978" cy="1039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C78386-90ED-2147-9485-F70E96FA536D}"/>
                </a:ext>
              </a:extLst>
            </p:cNvPr>
            <p:cNvSpPr txBox="1"/>
            <p:nvPr/>
          </p:nvSpPr>
          <p:spPr>
            <a:xfrm>
              <a:off x="5208081" y="4279267"/>
              <a:ext cx="736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Ext-RP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C6F05-D3B2-5D4E-B6A1-B977D2A54757}"/>
              </a:ext>
            </a:extLst>
          </p:cNvPr>
          <p:cNvGrpSpPr/>
          <p:nvPr/>
        </p:nvGrpSpPr>
        <p:grpSpPr>
          <a:xfrm>
            <a:off x="4184143" y="1777536"/>
            <a:ext cx="2893993" cy="1971244"/>
            <a:chOff x="4184143" y="1777536"/>
            <a:chExt cx="2893993" cy="1971244"/>
          </a:xfrm>
        </p:grpSpPr>
        <p:graphicFrame>
          <p:nvGraphicFramePr>
            <p:cNvPr id="82" name="Chart 81">
              <a:extLst>
                <a:ext uri="{FF2B5EF4-FFF2-40B4-BE49-F238E27FC236}">
                  <a16:creationId xmlns:a16="http://schemas.microsoft.com/office/drawing/2014/main" id="{ABB23BD0-9CD7-2C41-8CB4-7AD45ABBF9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7744570"/>
                </p:ext>
              </p:extLst>
            </p:nvPr>
          </p:nvGraphicFramePr>
          <p:xfrm>
            <a:off x="4300190" y="1972104"/>
            <a:ext cx="2777946" cy="16910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CA5D938-DA00-A34F-A0F4-8DE26B456A1C}"/>
                </a:ext>
              </a:extLst>
            </p:cNvPr>
            <p:cNvGrpSpPr/>
            <p:nvPr/>
          </p:nvGrpSpPr>
          <p:grpSpPr>
            <a:xfrm>
              <a:off x="4665431" y="2116261"/>
              <a:ext cx="418121" cy="200055"/>
              <a:chOff x="572568" y="4783690"/>
              <a:chExt cx="374868" cy="18576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066D342-17B9-A84E-B491-70EFCFED031F}"/>
                  </a:ext>
                </a:extLst>
              </p:cNvPr>
              <p:cNvSpPr txBox="1"/>
              <p:nvPr/>
            </p:nvSpPr>
            <p:spPr>
              <a:xfrm>
                <a:off x="603409" y="4783690"/>
                <a:ext cx="344027" cy="185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>
                  <a:defRPr/>
                </a:pPr>
                <a:r>
                  <a:rPr lang="en-US" sz="7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 ChR2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D8033B2-E029-E444-A519-8D4B3ACF68AA}"/>
                  </a:ext>
                </a:extLst>
              </p:cNvPr>
              <p:cNvSpPr/>
              <p:nvPr/>
            </p:nvSpPr>
            <p:spPr>
              <a:xfrm flipV="1">
                <a:off x="572568" y="4841805"/>
                <a:ext cx="103978" cy="10397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224C89-536D-5C4A-9755-F9094E4B294B}"/>
                </a:ext>
              </a:extLst>
            </p:cNvPr>
            <p:cNvGrpSpPr/>
            <p:nvPr/>
          </p:nvGrpSpPr>
          <p:grpSpPr>
            <a:xfrm>
              <a:off x="4665431" y="1969926"/>
              <a:ext cx="833758" cy="196797"/>
              <a:chOff x="569974" y="3808249"/>
              <a:chExt cx="747140" cy="2000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9BF50DD-14B5-9B48-8038-87190A575EC6}"/>
                  </a:ext>
                </a:extLst>
              </p:cNvPr>
              <p:cNvSpPr txBox="1"/>
              <p:nvPr/>
            </p:nvSpPr>
            <p:spPr>
              <a:xfrm>
                <a:off x="609869" y="3808249"/>
                <a:ext cx="70724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YFP-control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FFFBD2-3571-7E4F-A5F1-C98BD6EE6351}"/>
                  </a:ext>
                </a:extLst>
              </p:cNvPr>
              <p:cNvSpPr/>
              <p:nvPr/>
            </p:nvSpPr>
            <p:spPr>
              <a:xfrm flipV="1">
                <a:off x="569974" y="3871676"/>
                <a:ext cx="103978" cy="1039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632ADA-2733-2C4A-9C02-4AF1C75D90FE}"/>
                </a:ext>
              </a:extLst>
            </p:cNvPr>
            <p:cNvSpPr txBox="1"/>
            <p:nvPr/>
          </p:nvSpPr>
          <p:spPr>
            <a:xfrm>
              <a:off x="5442676" y="1777536"/>
              <a:ext cx="612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Ext-RP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CBBF7D-1820-9D48-87C1-B97E1D5C06E9}"/>
                </a:ext>
              </a:extLst>
            </p:cNvPr>
            <p:cNvSpPr txBox="1"/>
            <p:nvPr/>
          </p:nvSpPr>
          <p:spPr>
            <a:xfrm>
              <a:off x="4672175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Day 1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30F341-A84A-3445-852D-A446E3464696}"/>
                </a:ext>
              </a:extLst>
            </p:cNvPr>
            <p:cNvSpPr txBox="1"/>
            <p:nvPr/>
          </p:nvSpPr>
          <p:spPr>
            <a:xfrm>
              <a:off x="5269313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C2368F5-6955-EA4F-BE3E-EB8ED6384939}"/>
                </a:ext>
              </a:extLst>
            </p:cNvPr>
            <p:cNvSpPr txBox="1"/>
            <p:nvPr/>
          </p:nvSpPr>
          <p:spPr>
            <a:xfrm>
              <a:off x="5893061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CE09E96-0CA1-2E41-BE6B-3E94AEB20768}"/>
                </a:ext>
              </a:extLst>
            </p:cNvPr>
            <p:cNvSpPr txBox="1"/>
            <p:nvPr/>
          </p:nvSpPr>
          <p:spPr>
            <a:xfrm>
              <a:off x="6456606" y="3533336"/>
              <a:ext cx="563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47D9B44-25EC-024D-AC6D-23743D5411C7}"/>
                </a:ext>
              </a:extLst>
            </p:cNvPr>
            <p:cNvSpPr txBox="1"/>
            <p:nvPr/>
          </p:nvSpPr>
          <p:spPr>
            <a:xfrm rot="16200000">
              <a:off x="3792463" y="2507940"/>
              <a:ext cx="1014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% </a:t>
              </a:r>
              <a:r>
                <a:rPr lang="en-US" sz="900" dirty="0">
                  <a:solidFill>
                    <a:prstClr val="black"/>
                  </a:solidFill>
                  <a:latin typeface="Calibri"/>
                </a:rPr>
                <a:t>Freezing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42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88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Marcos</dc:creator>
  <cp:lastModifiedBy>Sanchez, Marcos</cp:lastModifiedBy>
  <cp:revision>9</cp:revision>
  <dcterms:created xsi:type="dcterms:W3CDTF">2020-03-29T17:18:16Z</dcterms:created>
  <dcterms:modified xsi:type="dcterms:W3CDTF">2020-03-29T20:05:03Z</dcterms:modified>
</cp:coreProperties>
</file>