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2020-08-08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Non-editable</a:t>
            </a:r>
            <a:r>
              <a:rPr/>
              <a:t> </a:t>
            </a:r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5193474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698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382331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29485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20736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11988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032405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944924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857442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427434" y="541319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2297574" y="541319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5" name="tx3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3167713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6" name="tx3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080232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7" name="tx37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992750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8" name="tx38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5905269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39" name="tx39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6817788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40" name="tx40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7730306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350</a:t>
              </a:r>
            </a:p>
          </p:txBody>
        </p:sp>
        <p:sp>
          <p:nvSpPr>
            <p:cNvPr id="41" name="pl41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2474920"/>
              <a:ext cx="0" cy="2613241"/>
            </a:xfrm>
            <a:custGeom>
              <a:avLst/>
              <a:pathLst>
                <a:path w="0"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50881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443485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7815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312823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115567" y="24749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90441" y="5033430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8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97" y="4379934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9" name="tx49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535" y="3726661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0" name="tx50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60" y="307327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51" name="tx51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805460" y="241996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52" name="pl52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1207008" y="2350008"/>
              <a:ext cx="7095744" cy="2843466"/>
            </a:xfrm>
            <a:custGeom>
              <a:avLst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>
              <a:spLocks noSelect="1" noResize="1" noEditPoints="1" noTextEdit="1" noMove="1" noRot="1" noChangeShapeType="1"/>
            </p:cNvSpPr>
            <p:nvPr/>
          </p:nvSpPr>
          <p:spPr>
            <a:xfrm>
              <a:off x="4344039" y="5754696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54" name="tx54"/>
            <p:cNvSpPr>
              <a:spLocks noSelect="1" noResize="1" noEditPoints="1" noTextEdit="1" noMove="1" noRot="1" noChangeShapeType="1"/>
            </p:cNvSpPr>
            <p:nvPr/>
          </p:nvSpPr>
          <p:spPr>
            <a:xfrm rot="-5400000">
              <a:off x="268548" y="3714963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0" name="Content Placeholder 2"/>
          <p:cNvGraphicFramePr>
            <a:graphicFrameLocks noGrp="1"/>
          </p:cNvGraphicFramePr>
          <p:nvPr>
            <p:ph sz="half" idx="1"/>
          </p:nvPr>
        </p:nvGraphicFramePr>
        <p:xfrm rot="-0">
          <a:off x="457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0" name="Content Placeholder 3"/>
          <p:cNvGraphicFramePr>
            <a:graphicFrameLocks noGrp="1"/>
          </p:cNvGraphicFramePr>
          <p:nvPr>
            <p:ph sz="half" idx="2"/>
          </p:nvPr>
        </p:nvGraphicFramePr>
        <p:xfrm rot="-0">
          <a:off x="4648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69813" y="5193474"/>
              <a:ext cx="6387629" cy="0"/>
            </a:xfrm>
            <a:custGeom>
              <a:avLst/>
              <a:pathLst>
                <a:path w="6387629" h="0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698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82331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9485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0736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1988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2405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944924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7442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427434" y="541319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97574" y="541319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67713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80232" y="5413195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92750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05269" y="5412823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17788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306" y="5413047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207008" y="2474920"/>
              <a:ext cx="0" cy="2613241"/>
            </a:xfrm>
            <a:custGeom>
              <a:avLst/>
              <a:pathLst>
                <a:path w="0"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15567" y="50881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15567" y="443485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15567" y="37815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15567" y="312823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115567" y="24749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 rot="-5400000">
              <a:off x="890441" y="5033430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5497" y="4379934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05535" y="3726661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805460" y="307327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805460" y="2419966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207008" y="2350008"/>
              <a:ext cx="7095744" cy="2843466"/>
            </a:xfrm>
            <a:custGeom>
              <a:avLst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344039" y="5754696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68548" y="3714963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669789"/>
              <a:ext cx="7675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5081735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4167372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3253008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2338645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978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98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36265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450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5538916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4624553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3710190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795827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881464"/>
              <a:ext cx="7675425" cy="0"/>
            </a:xfrm>
            <a:custGeom>
              <a:avLst/>
              <a:pathLst>
                <a:path w="7675425" h="0">
                  <a:moveTo>
                    <a:pt x="0" y="0"/>
                  </a:moveTo>
                  <a:lnTo>
                    <a:pt x="7675425" y="0"/>
                  </a:lnTo>
                  <a:lnTo>
                    <a:pt x="7675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06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2890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6714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053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658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53490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1138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87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16433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4081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917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79376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67024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46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42320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29967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176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05263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692911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0805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468206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855854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435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2906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228907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67146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1053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2595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35673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73912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121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8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84585" y="69589"/>
              <a:ext cx="8589825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585" y="5444539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585" y="4004113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585" y="2563687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4585" y="1123260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596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2875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29790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4670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585" y="6164752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4585" y="4724326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585" y="3283900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585" y="1843473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4585" y="403047"/>
              <a:ext cx="8589825" cy="0"/>
            </a:xfrm>
            <a:custGeom>
              <a:avLst/>
              <a:pathLst>
                <a:path w="8589825" h="0">
                  <a:moveTo>
                    <a:pt x="0" y="0"/>
                  </a:moveTo>
                  <a:lnTo>
                    <a:pt x="8589825" y="0"/>
                  </a:lnTo>
                  <a:lnTo>
                    <a:pt x="85898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503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4418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1332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82475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50206" y="6139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84035" y="6139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17865" y="6139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51694" y="6139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5524" y="6139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9354" y="6137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53183" y="613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87013" y="6126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20842" y="6109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4672" y="6076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88501" y="60153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22331" y="5908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56161" y="5729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89990" y="5448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23820" y="5009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357649" y="436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791479" y="3431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25308" y="2121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659138" y="335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59799" y="612456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5488" y="4683862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5488" y="3243490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5488" y="180295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5488" y="3625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49791" y="6164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9791" y="472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9791" y="3283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9791" y="1843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9791" y="403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5032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44180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1332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382475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843954" y="65175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50946" y="65175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20094" y="6517245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89242" y="6517408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894" y="6634931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54012" y="3210246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column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0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20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00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80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5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1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7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3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9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5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1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7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3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9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5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1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7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3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9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5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1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7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3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00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0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9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6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6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7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</a:t>
            </a:r>
          </a:p>
          <a:p>
            <a:pPr lvl="1"/>
            <a:r>
              <a:rPr/>
              <a:t>Bullets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648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2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2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2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2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2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1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1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2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2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2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2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2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1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71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6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2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8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4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0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6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2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8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4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50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6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2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8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4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30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6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2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8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4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7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3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3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3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3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7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7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7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7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7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91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71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60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7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7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8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4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columns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57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41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0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20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99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79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1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1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1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1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00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980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59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9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5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1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27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03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9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55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31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07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3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59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5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11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87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63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39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5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1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7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43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6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2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2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6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6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6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6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6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00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0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9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9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69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6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6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7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3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4648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132785" y="1669789"/>
              <a:ext cx="3484425" cy="405337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32785" y="508173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32785" y="4167372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32785" y="3253008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32785" y="2338645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112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1026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90932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7083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32785" y="5538916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32785" y="4624553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32785" y="3710190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32785" y="2795827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32785" y="1881464"/>
              <a:ext cx="3484425" cy="0"/>
            </a:xfrm>
            <a:custGeom>
              <a:avLst/>
              <a:pathLst>
                <a:path w="3484425" h="0">
                  <a:moveTo>
                    <a:pt x="0" y="0"/>
                  </a:moveTo>
                  <a:lnTo>
                    <a:pt x="3484425" y="0"/>
                  </a:lnTo>
                  <a:lnTo>
                    <a:pt x="34844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116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7107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50979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3088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6342" y="55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42323" y="551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8304" y="551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94285" y="5513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0266" y="551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6248" y="551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22229" y="551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8210" y="550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74191" y="5494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50172" y="5473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026153" y="5434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2134" y="536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78115" y="525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54096" y="507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30077" y="4796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06058" y="4384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082039" y="379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58020" y="296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434002" y="1829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007999" y="549872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3688" y="45840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3688" y="3669781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3688" y="2755308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3688" y="1840945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7991" y="553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7991" y="4624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7991" y="371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97991" y="279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7991" y="1881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91168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71073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050979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930884" y="572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260090" y="57856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7840" y="578568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7745" y="5785408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651" y="5785571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8394" y="5903094"/>
              <a:ext cx="753206" cy="12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4187" y="3644428"/>
              <a:ext cx="543520" cy="10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locations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1828800" y="1828800"/>
            <a:ext cx="1828800" cy="1828800"/>
            <a:chOff x="1828800" y="1828800"/>
            <a:chExt cx="1828800" cy="1828800"/>
          </a:xfrm>
        </p:grpSpPr>
        <p:sp>
          <p:nvSpPr>
            <p:cNvPr id="4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570056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05804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41552" y="268520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77301" y="26851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13049" y="268518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48797" y="268515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784545" y="268507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820293" y="268489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856041" y="268449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91790" y="268372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27538" y="268229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63286" y="2679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99034" y="2675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34782" y="266906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70530" y="265881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06278" y="264368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42027" y="26220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77775" y="259141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13523" y="25497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04346" y="2724912"/>
              <a:ext cx="625592" cy="0"/>
            </a:xfrm>
            <a:custGeom>
              <a:avLst/>
              <a:pathLst>
                <a:path w="625592" h="0">
                  <a:moveTo>
                    <a:pt x="0" y="0"/>
                  </a:moveTo>
                  <a:lnTo>
                    <a:pt x="6255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04346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371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8308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7245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96182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5119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4056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29939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561967" y="29446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34691" y="294426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578608" y="2585035"/>
              <a:ext cx="0" cy="134458"/>
            </a:xfrm>
            <a:custGeom>
              <a:avLst/>
              <a:pathLst>
                <a:path w="0" h="134458">
                  <a:moveTo>
                    <a:pt x="0" y="134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87167" y="27194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87167" y="26858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87167" y="26522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87167" y="26186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487167" y="2585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262041" y="266476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578608" y="2578608"/>
              <a:ext cx="694944" cy="146304"/>
            </a:xfrm>
            <a:custGeom>
              <a:avLst/>
              <a:pathLst>
                <a:path w="694944" h="146304">
                  <a:moveTo>
                    <a:pt x="0" y="146304"/>
                  </a:moveTo>
                  <a:lnTo>
                    <a:pt x="694944" y="146304"/>
                  </a:lnTo>
                  <a:lnTo>
                    <a:pt x="694944" y="0"/>
                  </a:lnTo>
                  <a:lnTo>
                    <a:pt x="0" y="0"/>
                  </a:lnTo>
                  <a:lnTo>
                    <a:pt x="0" y="146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515239" y="3286133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640148" y="2594982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3"/>
          <p:cNvGrpSpPr/>
          <p:nvPr/>
        </p:nvGrpSpPr>
        <p:grpSpPr>
          <a:xfrm>
            <a:off x="3657600" y="3657600"/>
            <a:ext cx="2743200" cy="2743200"/>
            <a:chOff x="3657600" y="3657600"/>
            <a:chExt cx="2743200" cy="2743200"/>
          </a:xfrm>
        </p:grpSpPr>
        <p:sp>
          <p:nvSpPr>
            <p:cNvPr id="4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432723" y="5394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515508" y="53945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598293" y="539452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681078" y="539450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763864" y="539442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46649" y="53942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29434" y="5393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012219" y="539228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95004" y="538941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77790" y="538381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60575" y="537345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43360" y="535542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26145" y="53250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08930" y="527755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91715" y="52032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4501" y="509356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7286" y="49363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40071" y="47145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22856" y="4412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67013" y="5468112"/>
              <a:ext cx="1448740" cy="0"/>
            </a:xfrm>
            <a:custGeom>
              <a:avLst/>
              <a:pathLst>
                <a:path w="1448740" h="0">
                  <a:moveTo>
                    <a:pt x="0" y="0"/>
                  </a:moveTo>
                  <a:lnTo>
                    <a:pt x="144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70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397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80939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790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9486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0182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0879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1575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24634" y="56878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3802" y="5687832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67728" y="5687460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81654" y="5687684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407408" y="4454004"/>
              <a:ext cx="0" cy="974822"/>
            </a:xfrm>
            <a:custGeom>
              <a:avLst/>
              <a:pathLst>
                <a:path w="0" h="974822">
                  <a:moveTo>
                    <a:pt x="0" y="974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15968" y="542882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15968" y="518512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15968" y="49414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15968" y="469771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15968" y="44540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4090841" y="537409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05935" y="4886535"/>
              <a:ext cx="2542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05860" y="4399049"/>
              <a:ext cx="2542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407408" y="4407408"/>
              <a:ext cx="1609343" cy="1060704"/>
            </a:xfrm>
            <a:custGeom>
              <a:avLst/>
              <a:pathLst>
                <a:path w="1609343" h="1060704">
                  <a:moveTo>
                    <a:pt x="0" y="1060704"/>
                  </a:moveTo>
                  <a:lnTo>
                    <a:pt x="1609343" y="1060704"/>
                  </a:lnTo>
                  <a:lnTo>
                    <a:pt x="1609343" y="0"/>
                  </a:lnTo>
                  <a:lnTo>
                    <a:pt x="0" y="0"/>
                  </a:lnTo>
                  <a:lnTo>
                    <a:pt x="0" y="1060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801239" y="6029333"/>
              <a:ext cx="821680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temperature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68948" y="4880982"/>
              <a:ext cx="592931" cy="113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pressure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Untitled</dc:title>
  <dc:creator>Your Name</dc:creator>
  <cp:keywords/>
  <dcterms:created xsi:type="dcterms:W3CDTF">2020-08-08T12:52:24Z</dcterms:created>
  <dcterms:modified xsi:type="dcterms:W3CDTF">2020-08-08T09:52:25Z</dcterms:modified>
  <cp:lastModifiedBy>vivi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2020-08-08</vt:lpwstr>
  </property>
  <property fmtid="{D5CDD505-2E9C-101B-9397-08002B2CF9AE}" pid="3" name="output">
    <vt:lpwstr>officedown::rpptx_document</vt:lpwstr>
  </property>
</Properties>
</file>