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D2F6"/>
    <a:srgbClr val="00A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36CD-59D9-6348-9F04-1A8AA0B0E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CEF0B-AE1E-FD4D-AB95-2EA3B0F2B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BF217-2834-054D-A288-8FAD7438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C02B-31C4-BA4F-AD08-887AD762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CEC9-01C1-3349-BDB9-D315D13F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324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B1A8-EAF1-6248-9617-8C35DF29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227DC-51ED-F849-9EC4-5BA146487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103C-B689-C64D-BD91-DA9108F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9DE0E-B288-3D4E-95F2-5AB88CF7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EF375-DE37-8748-BAEB-1B6087C4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1679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81575-00BB-8D4D-BCC9-8A5D8D947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07BAC-6EC2-F84F-9069-3943DC2D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7DD2-4FBC-644F-B90E-37B3C102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E67D0-7985-1C4D-909E-F7A63A6A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1861-1A63-144E-A60A-02A6E2D9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2750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4123-ED70-A648-98E0-D4849262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58F5-D5AC-EE41-BA89-0380A19A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6215-150E-F94F-A3D4-264660E0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39E7-ACE9-174E-A56A-D5E15373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13E0-E40E-3249-9F88-66D60621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9647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41E7-A597-7249-95C4-0147F865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C8BAB-572F-0D47-841B-000C383C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4301-4860-374A-97B1-F3EF53DF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BDC8A-8BE1-4348-99CA-8DDA8FE3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14B3-EBAD-0340-8512-B88A0ACE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8365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62F9-737C-674F-817B-442147D9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662A-DDB8-424B-892B-054B3F4A6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D9D66-C587-7749-85BB-D3B1E24B2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A4A2A-94CF-9247-B464-9C340FAC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A1C8-C1AB-A849-8C44-ECFF0E2C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E15BA-5F9D-D14F-B9DA-651261BA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7139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0168-DD91-2741-A03A-A25B1566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DEE4-26E0-F64E-9EA2-7E6834E1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3E63E-E1A3-0541-93E6-C2833D09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630AA-6244-C44A-A382-DC761040D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AEF04-355A-D644-A943-1659B417B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96D3A-19D5-FF48-8933-CD144C3E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76349-6FB0-BE46-B913-A4240CF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F24B9-1AB3-3F43-BD32-A041C72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1274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7BC7-8F8B-904A-9255-5D7DB4E4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436B8-3572-904E-88D5-FB56F49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3AD09-4AEB-6648-9CC8-D399A361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BA5C7-A45D-A64C-81F5-B667F55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421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80590-A11A-D94E-BBBD-7F4811F4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EF6D0-D402-FC46-8B1B-A9D99C41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B5B37-C6E3-2040-B286-9BD7A602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381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1F7A-57A7-3C4E-96B3-E3FF8095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A5CA-3B8E-0D4A-A168-218B5D0F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FB20-0BA9-0B45-8183-290EAC45C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37D9-E2C0-A949-9DB5-964CA64C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DBAB6-B9BD-B94B-B24C-91D36DC9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F4286-0B60-3F4E-BC84-94839A5E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743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FC09-1A58-3547-8421-43E11FEA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FE474-27E4-DD4B-8EE8-2D3AC3D99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DA9DA-F597-344D-9325-DB1640E26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36128-5E81-A345-8B5C-88CD5323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16B7-80BC-ED47-A499-49907189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92A6-5769-2D43-981C-CE6FDA0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4699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5368C-A173-6B49-832F-0F21A69A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9BEEB-117F-CC4C-B36D-5A71E527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B885-0F01-A740-9F42-BF0005775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63D2-6014-9241-A9BF-ECFECEF51DB8}" type="datetimeFigureOut">
              <a:rPr lang="en-BR" smtClean="0"/>
              <a:t>28/11/20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DF70-05B6-894A-B002-55C19325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5DBC-7311-C041-B8BA-FCE54CD1B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1C38-C572-3043-9778-BD94222D053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438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32D54B-0F3E-564D-8D0E-36E5B9B80A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B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4400" dirty="0"/>
              <a:t>Modelos Dinâmicos em Soft Commodities</a:t>
            </a:r>
          </a:p>
        </p:txBody>
      </p:sp>
      <p:sp>
        <p:nvSpPr>
          <p:cNvPr id="12" name="CaixaDeTexto 16">
            <a:extLst>
              <a:ext uri="{FF2B5EF4-FFF2-40B4-BE49-F238E27FC236}">
                <a16:creationId xmlns:a16="http://schemas.microsoft.com/office/drawing/2014/main" id="{450B6797-3A64-AA42-99B3-A39CC27161E3}"/>
              </a:ext>
            </a:extLst>
          </p:cNvPr>
          <p:cNvSpPr txBox="1"/>
          <p:nvPr/>
        </p:nvSpPr>
        <p:spPr>
          <a:xfrm>
            <a:off x="1050358" y="5728140"/>
            <a:ext cx="2171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Brandon Text Regular" panose="020B0503020203060203" pitchFamily="34" charset="77"/>
              </a:rPr>
              <a:t>Luis</a:t>
            </a:r>
            <a:r>
              <a:rPr lang="pt-BR" sz="1600" dirty="0">
                <a:solidFill>
                  <a:schemeClr val="bg1"/>
                </a:solidFill>
                <a:latin typeface="Brandon Text Regular" panose="020B0503020203060203" pitchFamily="34" charset="77"/>
              </a:rPr>
              <a:t> Fernando </a:t>
            </a:r>
            <a:r>
              <a:rPr lang="pt-BR" sz="1600" dirty="0" err="1">
                <a:solidFill>
                  <a:schemeClr val="bg1"/>
                </a:solidFill>
                <a:latin typeface="Brandon Text Regular" panose="020B0503020203060203" pitchFamily="34" charset="77"/>
              </a:rPr>
              <a:t>Fechio</a:t>
            </a:r>
            <a:endParaRPr lang="pt-BR" sz="1600" dirty="0">
              <a:solidFill>
                <a:schemeClr val="bg1"/>
              </a:solidFill>
              <a:latin typeface="Brandon Text Regular" panose="020B0503020203060203" pitchFamily="34" charset="77"/>
            </a:endParaRPr>
          </a:p>
          <a:p>
            <a:r>
              <a:rPr lang="pt-BR" sz="1600" dirty="0">
                <a:solidFill>
                  <a:schemeClr val="bg1"/>
                </a:solidFill>
                <a:latin typeface="Brandon Text Regular" panose="020B0503020203060203" pitchFamily="34" charset="77"/>
              </a:rPr>
              <a:t>Viviane Sanchez</a:t>
            </a:r>
          </a:p>
        </p:txBody>
      </p:sp>
      <p:sp>
        <p:nvSpPr>
          <p:cNvPr id="19" name="CaixaDeTexto 16">
            <a:extLst>
              <a:ext uri="{FF2B5EF4-FFF2-40B4-BE49-F238E27FC236}">
                <a16:creationId xmlns:a16="http://schemas.microsoft.com/office/drawing/2014/main" id="{33C75403-A53D-C146-A96C-2A9037436C07}"/>
              </a:ext>
            </a:extLst>
          </p:cNvPr>
          <p:cNvSpPr txBox="1"/>
          <p:nvPr/>
        </p:nvSpPr>
        <p:spPr>
          <a:xfrm>
            <a:off x="7336275" y="5728140"/>
            <a:ext cx="450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bg1"/>
                </a:solidFill>
                <a:latin typeface="Brandon Text Regular" panose="020B0503020203060203" pitchFamily="34" charset="77"/>
              </a:rPr>
              <a:t>Programa Avançado em Data Science - </a:t>
            </a:r>
            <a:r>
              <a:rPr lang="pt-BR" sz="1600" dirty="0" err="1">
                <a:solidFill>
                  <a:schemeClr val="bg1"/>
                </a:solidFill>
                <a:latin typeface="Brandon Text Regular" panose="020B0503020203060203" pitchFamily="34" charset="77"/>
              </a:rPr>
              <a:t>Insper</a:t>
            </a:r>
            <a:endParaRPr lang="pt-BR" sz="1600" dirty="0">
              <a:solidFill>
                <a:schemeClr val="bg1"/>
              </a:solidFill>
              <a:latin typeface="Brandon Text Regular" panose="020B0503020203060203" pitchFamily="34" charset="77"/>
            </a:endParaRPr>
          </a:p>
          <a:p>
            <a:pPr algn="r"/>
            <a:r>
              <a:rPr lang="pt-BR" sz="1600" dirty="0">
                <a:solidFill>
                  <a:schemeClr val="bg1"/>
                </a:solidFill>
                <a:latin typeface="Brandon Text Regular" panose="020B0503020203060203" pitchFamily="34" charset="77"/>
              </a:rPr>
              <a:t>Financial </a:t>
            </a:r>
            <a:r>
              <a:rPr lang="pt-BR" sz="1600" dirty="0" err="1">
                <a:solidFill>
                  <a:schemeClr val="bg1"/>
                </a:solidFill>
                <a:latin typeface="Brandon Text Regular" panose="020B0503020203060203" pitchFamily="34" charset="77"/>
              </a:rPr>
              <a:t>Analytics</a:t>
            </a:r>
            <a:endParaRPr lang="pt-BR" sz="1600" dirty="0">
              <a:solidFill>
                <a:schemeClr val="bg1"/>
              </a:solidFill>
              <a:latin typeface="Brandon Text Regular" panose="020B0503020203060203" pitchFamily="34" charset="77"/>
            </a:endParaRPr>
          </a:p>
          <a:p>
            <a:pPr algn="r"/>
            <a:r>
              <a:rPr lang="pt-BR" sz="1600" dirty="0">
                <a:solidFill>
                  <a:schemeClr val="bg1"/>
                </a:solidFill>
                <a:latin typeface="Brandon Text Regular" panose="020B0503020203060203" pitchFamily="34" charset="77"/>
              </a:rPr>
              <a:t>28/11/2020</a:t>
            </a:r>
          </a:p>
        </p:txBody>
      </p:sp>
    </p:spTree>
    <p:extLst>
      <p:ext uri="{BB962C8B-B14F-4D97-AF65-F5344CB8AC3E}">
        <p14:creationId xmlns:p14="http://schemas.microsoft.com/office/powerpoint/2010/main" val="92634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32D54B-0F3E-564D-8D0E-36E5B9B80A04}"/>
              </a:ext>
            </a:extLst>
          </p:cNvPr>
          <p:cNvSpPr/>
          <p:nvPr/>
        </p:nvSpPr>
        <p:spPr>
          <a:xfrm>
            <a:off x="0" y="1"/>
            <a:ext cx="12192000" cy="1171254"/>
          </a:xfrm>
          <a:prstGeom prst="rect">
            <a:avLst/>
          </a:prstGeom>
          <a:solidFill>
            <a:srgbClr val="8B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BR" sz="4400" dirty="0"/>
          </a:p>
        </p:txBody>
      </p:sp>
      <p:sp>
        <p:nvSpPr>
          <p:cNvPr id="12" name="CaixaDeTexto 16">
            <a:extLst>
              <a:ext uri="{FF2B5EF4-FFF2-40B4-BE49-F238E27FC236}">
                <a16:creationId xmlns:a16="http://schemas.microsoft.com/office/drawing/2014/main" id="{450B6797-3A64-AA42-99B3-A39CC27161E3}"/>
              </a:ext>
            </a:extLst>
          </p:cNvPr>
          <p:cNvSpPr txBox="1"/>
          <p:nvPr/>
        </p:nvSpPr>
        <p:spPr>
          <a:xfrm>
            <a:off x="632267" y="1843950"/>
            <a:ext cx="77956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00A0DE"/>
                </a:solidFill>
                <a:latin typeface="Brandon Text Regular" panose="020B0503020203060203" pitchFamily="34" charset="77"/>
              </a:rPr>
              <a:t> Commodities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solidFill>
                <a:srgbClr val="00A0DE"/>
              </a:solidFill>
              <a:latin typeface="Brandon Text Regular" panose="020B050302020306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00A0DE"/>
                </a:solidFill>
                <a:latin typeface="Brandon Text Regular" panose="020B0503020203060203" pitchFamily="34" charset="77"/>
              </a:rPr>
              <a:t> Melhor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solidFill>
                <a:srgbClr val="00A0DE"/>
              </a:solidFill>
              <a:latin typeface="Brandon Text Regular" panose="020B050302020306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00A0DE"/>
                </a:solidFill>
                <a:latin typeface="Brandon Text Regular" panose="020B0503020203060203" pitchFamily="34" charset="77"/>
              </a:rPr>
              <a:t> Aplicações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F1A0A-0F47-6548-B8D3-19F09660CBA5}"/>
              </a:ext>
            </a:extLst>
          </p:cNvPr>
          <p:cNvSpPr/>
          <p:nvPr/>
        </p:nvSpPr>
        <p:spPr>
          <a:xfrm>
            <a:off x="632267" y="231685"/>
            <a:ext cx="2318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R" sz="4000" dirty="0">
                <a:solidFill>
                  <a:schemeClr val="bg1"/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87901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Brandon Text Regular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Viviane Sanchez</dc:creator>
  <cp:lastModifiedBy>Viviane Sanchez</cp:lastModifiedBy>
  <cp:revision>2</cp:revision>
  <dcterms:created xsi:type="dcterms:W3CDTF">2020-11-28T11:21:30Z</dcterms:created>
  <dcterms:modified xsi:type="dcterms:W3CDTF">2020-11-28T11:32:21Z</dcterms:modified>
</cp:coreProperties>
</file>