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AF9E-2CC1-4496-B1CE-97AE786D1538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7DD75-D045-40F4-A83A-7456BF6A5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5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709F0-1ADC-4AFF-B917-010F5CFC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B564C-C0D5-48CF-83FC-3FBE8C01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64F68-FFBE-4E61-B4BD-4D44FF8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B4BE1-862A-4A18-9F32-0A9F17BA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608C5-1A6C-43B9-9709-49C5F8A7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7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094A4-2807-4AB2-AA0A-30CD6C35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9E7CD6-2356-4302-B7A4-944195D48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6E165-C111-4481-B703-5A3F5EBD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E909C-6295-40FF-BC02-FA388222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ED97F-7D18-410B-BE67-37B545A9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6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95AA06-C777-4D64-B437-5E133872C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51E22-A7A6-4384-93D8-26129DBBC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A0710-1506-45B8-B1BB-83EC5CA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CD124-1F64-4A06-A109-1CE777C8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7D1CD-05AF-49A4-9AC5-E7C2C84B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0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CC0B-7D49-4A7D-B9DB-C33FE1A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E40FB-E62C-434A-B5FF-FEFF812C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CFA69D-4DCB-46D5-9437-24F30961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F609F-8266-467C-8E76-5971986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A1BF9-42EE-47AE-B697-BC5DBA1C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6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9A5F-47BC-4EEC-B033-D02800DF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88D19-44F0-4D65-9B35-6F8CD731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F388E-154E-46E9-891A-4B94557E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91B38-C73F-462E-92AB-3D071EC2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2BBD5-6686-46E8-9754-E65B6AAC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AABF9-A7BD-415E-BCE6-26FF09E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80795-E14B-45D3-9A4C-8A63FF92C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401B2D-AD66-4FFB-8799-48BFB5856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61C6EF-A61D-4CF4-A22E-523110DA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F220D4-698C-4EF7-AD88-268158C3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0AC8D-BBB4-4BBA-99D7-6D0E3CCE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6326B-5DA0-4BA5-8DDD-044CBB6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9EB50-6C23-44C7-ACC2-DC2284E21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56D332-0E9B-4BBB-B069-AB24B2D9B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C382A2-2B0D-41BA-B34D-5CCB5E02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054ADB-DD21-4D01-9364-EE091A87D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2A4D04-D9BA-4A30-950A-FE39250D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0E56BE-C732-4549-9E34-0D971F5F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AF2826-8952-4E31-8279-CED5EED5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7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55287-98D7-480F-A1D0-14EE83A5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30930E-B144-4B41-81D4-2D619740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85302D-A4E3-45C6-9B6E-F4F9E922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E76D77-CF02-43D0-8667-FD7A134E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299C39-C280-48D3-87AC-E6DD79D5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C91D62-0E93-4363-A118-64BE5948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EFBBB2-AC0C-49EA-B155-34D53CB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2076F-4CB3-4D2C-A6DF-57E43ABF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43AF1-A169-434D-9841-F85A6DA5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4C8367-00D8-4C52-9D45-256DE97F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5D632-1D3C-4F5B-AA02-A548C162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C14711-1596-4AC2-9C52-CF932EA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BBA2C0-B05D-4F95-98E5-CEA3596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4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A76E0-8D84-4313-854C-752BFD3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32C4C8-57F7-4997-A350-05BB04C40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3B2D15-9272-4E11-8BFC-E439947D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65A9DC-DB3C-453C-8C73-821903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9DE91-1250-4EA1-B779-E50CD15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8663A9-D617-4F3E-B4C5-59AD2003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8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42EB44-9E88-4BE6-88AD-CA6D6C67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C61AF6-F81F-48D5-A589-52C897DD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81EF3-5F83-42E9-B88C-C70232B45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6294-8B48-4879-9AD2-8A36B809D46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1163C-A83C-42D9-BEBB-D992BFFD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07724-7C4D-443A-9218-8F719676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2795-D738-4676-B93C-30E798B7E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5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E0EF51-12BB-48AC-BF74-4021C8A2A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6" r="36798" b="7173"/>
          <a:stretch/>
        </p:blipFill>
        <p:spPr>
          <a:xfrm>
            <a:off x="4829787" y="10"/>
            <a:ext cx="7355999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110958-9D33-4095-BFB7-3248435B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dirty="0"/>
              <a:t>Highlight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B60A5-87CF-4A0A-B887-0DEBA04F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718054"/>
            <a:ext cx="5736000" cy="707753"/>
          </a:xfrm>
        </p:spPr>
        <p:txBody>
          <a:bodyPr anchor="t">
            <a:normAutofit/>
          </a:bodyPr>
          <a:lstStyle/>
          <a:p>
            <a:r>
              <a:rPr lang="pt-BR" sz="1700" dirty="0"/>
              <a:t>Horários, dia da semana e feriados influencias nas vendas</a:t>
            </a:r>
          </a:p>
          <a:p>
            <a:endParaRPr lang="pt-BR" sz="1700" dirty="0"/>
          </a:p>
          <a:p>
            <a:endParaRPr lang="pt-BR" sz="17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4A8B10-358E-4B2B-A303-62D423CEBB26}"/>
              </a:ext>
            </a:extLst>
          </p:cNvPr>
          <p:cNvSpPr txBox="1">
            <a:spLocks/>
          </p:cNvSpPr>
          <p:nvPr/>
        </p:nvSpPr>
        <p:spPr>
          <a:xfrm>
            <a:off x="361425" y="3462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800" dirty="0"/>
              <a:t>Próximos Passos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8528240-64E2-4CD1-B1E4-DA49CCBE86B0}"/>
              </a:ext>
            </a:extLst>
          </p:cNvPr>
          <p:cNvSpPr txBox="1">
            <a:spLocks/>
          </p:cNvSpPr>
          <p:nvPr/>
        </p:nvSpPr>
        <p:spPr>
          <a:xfrm>
            <a:off x="360000" y="4444391"/>
            <a:ext cx="6675282" cy="13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Teste A/B </a:t>
            </a:r>
          </a:p>
          <a:p>
            <a:pPr lvl="1"/>
            <a:r>
              <a:rPr lang="pt-BR" sz="1400" dirty="0"/>
              <a:t>Lojas com promoção em horário com maior  probabilidade de vender</a:t>
            </a:r>
          </a:p>
          <a:p>
            <a:pPr lvl="1"/>
            <a:r>
              <a:rPr lang="pt-BR" sz="1400" dirty="0"/>
              <a:t>Lojas com promoção em horário com menor probabilidade de vender</a:t>
            </a:r>
          </a:p>
          <a:p>
            <a:pPr lvl="1"/>
            <a:r>
              <a:rPr lang="pt-BR" sz="1400" dirty="0"/>
              <a:t>Lojas controle sem promoção</a:t>
            </a:r>
          </a:p>
          <a:p>
            <a:pPr marL="0" indent="0">
              <a:buNone/>
            </a:pP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7222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8BEDFDFEF8EE4EB1C6DE0A0D7E6DDC" ma:contentTypeVersion="7" ma:contentTypeDescription="Crie um novo documento." ma:contentTypeScope="" ma:versionID="b9d788e354197eb2bcf14f6b883fe777">
  <xsd:schema xmlns:xsd="http://www.w3.org/2001/XMLSchema" xmlns:xs="http://www.w3.org/2001/XMLSchema" xmlns:p="http://schemas.microsoft.com/office/2006/metadata/properties" xmlns:ns2="a4b19d8d-1ea3-402f-b24e-9a143b535671" targetNamespace="http://schemas.microsoft.com/office/2006/metadata/properties" ma:root="true" ma:fieldsID="a3f3b95649dbf065c62871d47a02abe5" ns2:_="">
    <xsd:import namespace="a4b19d8d-1ea3-402f-b24e-9a143b5356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19d8d-1ea3-402f-b24e-9a143b5356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158289-152A-4063-A668-838278773962}"/>
</file>

<file path=customXml/itemProps2.xml><?xml version="1.0" encoding="utf-8"?>
<ds:datastoreItem xmlns:ds="http://schemas.openxmlformats.org/officeDocument/2006/customXml" ds:itemID="{250E1036-B475-4D6F-8AE4-09AAC1C8C912}"/>
</file>

<file path=customXml/itemProps3.xml><?xml version="1.0" encoding="utf-8"?>
<ds:datastoreItem xmlns:ds="http://schemas.openxmlformats.org/officeDocument/2006/customXml" ds:itemID="{0A948F66-C9E9-4FE1-A1F5-11105A6F50EA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Highlight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</dc:title>
  <dc:creator>Débora Queiroz</dc:creator>
  <cp:lastModifiedBy>Débora Queiroz</cp:lastModifiedBy>
  <cp:revision>3</cp:revision>
  <dcterms:created xsi:type="dcterms:W3CDTF">2020-11-27T23:01:59Z</dcterms:created>
  <dcterms:modified xsi:type="dcterms:W3CDTF">2020-11-27T23:40:11Z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0x010100BB8BEDFDFEF8EE4EB1C6DE0A0D7E6DDC</vt:lpwstr>
  </property>
</Properties>
</file>