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6"/>
  </p:notesMasterIdLst>
  <p:handoutMasterIdLst>
    <p:handoutMasterId r:id="rId7"/>
  </p:handoutMasterIdLst>
  <p:sldIdLst>
    <p:sldId id="43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923"/>
    <a:srgbClr val="F32E0D"/>
    <a:srgbClr val="4044E8"/>
    <a:srgbClr val="FF7575"/>
    <a:srgbClr val="FD91AB"/>
    <a:srgbClr val="F8BCB0"/>
    <a:srgbClr val="DC225C"/>
    <a:srgbClr val="EB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F16D6-76F3-4296-97F0-B41062D21666}" v="72" dt="2020-11-26T23:39:19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 autoAdjust="0"/>
    <p:restoredTop sz="87823" autoAdjust="0"/>
  </p:normalViewPr>
  <p:slideViewPr>
    <p:cSldViewPr snapToGrid="0">
      <p:cViewPr varScale="1">
        <p:scale>
          <a:sx n="107" d="100"/>
          <a:sy n="107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8BA565B-CC95-4786-B114-FF3C91B9DC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B4C439-8E32-4CE5-B8F3-86D5ECB47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D36B-8F50-4325-A166-3E6C76730E67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57B615-A7F2-479A-80E5-C15F2FD00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C3D64-A4D4-4062-9A1F-997BE94B0B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D0FF-FC3D-4C14-AB89-68F7F146C1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921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6D0B-CF24-4F24-9A90-5E1374B8878C}" type="datetimeFigureOut">
              <a:rPr lang="pt-BR" smtClean="0"/>
              <a:t>26/11/2020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CA80-568D-4661-BA73-286F71A556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04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A2D"/>
                </a:solidFill>
                <a:effectLst/>
                <a:latin typeface="Univers Next W01"/>
              </a:rPr>
              <a:t> Defined as the generation born from 1981 to 1996, they are the largest, most educated, and most connected generation the world has ever seen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CA80-568D-4661-BA73-286F71A5566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71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5228"/>
            <a:ext cx="9144000" cy="2444735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kern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4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November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547CC3-0DBB-4A00-AFA4-154F3ACE2E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4" r="3778" b="36671"/>
          <a:stretch/>
        </p:blipFill>
        <p:spPr>
          <a:xfrm>
            <a:off x="10129835" y="5738452"/>
            <a:ext cx="2062163" cy="6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3D1B583C-33DC-46C1-A487-3C0F156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FC50B02-DBC0-4880-9D31-B2C1F8B0B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  <a:alpha val="6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7CD22C47-B3C2-4143-A892-F353BBA9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8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31D84-09BF-4CFE-BAD5-B403FAD8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57000"/>
                </a:schemeClr>
              </a:gs>
              <a:gs pos="64000">
                <a:schemeClr val="accent4">
                  <a:alpha val="58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C94CDD6-02A4-4D6D-9D89-5CD107B19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3609"/>
          <a:stretch/>
        </p:blipFill>
        <p:spPr>
          <a:xfrm>
            <a:off x="846375" y="1740160"/>
            <a:ext cx="10481066" cy="5115952"/>
          </a:xfrm>
          <a:custGeom>
            <a:avLst/>
            <a:gdLst/>
            <a:ahLst/>
            <a:cxnLst/>
            <a:rect l="l" t="t" r="r" b="b"/>
            <a:pathLst>
              <a:path w="10481066" h="5115952">
                <a:moveTo>
                  <a:pt x="5240533" y="0"/>
                </a:moveTo>
                <a:cubicBezTo>
                  <a:pt x="7957338" y="0"/>
                  <a:pt x="10191894" y="2064756"/>
                  <a:pt x="10460600" y="4710668"/>
                </a:cubicBezTo>
                <a:lnTo>
                  <a:pt x="10481066" y="5115952"/>
                </a:lnTo>
                <a:lnTo>
                  <a:pt x="0" y="5115952"/>
                </a:lnTo>
                <a:lnTo>
                  <a:pt x="20466" y="4710668"/>
                </a:lnTo>
                <a:cubicBezTo>
                  <a:pt x="289173" y="2064756"/>
                  <a:pt x="2523730" y="0"/>
                  <a:pt x="5240533" y="0"/>
                </a:cubicBezTo>
                <a:close/>
              </a:path>
            </a:pathLst>
          </a:cu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B75A40-092D-451B-BD15-8D35A1D4D090}"/>
              </a:ext>
            </a:extLst>
          </p:cNvPr>
          <p:cNvSpPr txBox="1"/>
          <p:nvPr/>
        </p:nvSpPr>
        <p:spPr>
          <a:xfrm>
            <a:off x="6248400" y="1429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90D78-5DCE-45F1-BA0F-7266B6E00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24208" r="5930" b="31773"/>
          <a:stretch/>
        </p:blipFill>
        <p:spPr bwMode="auto">
          <a:xfrm>
            <a:off x="9035840" y="472300"/>
            <a:ext cx="3156155" cy="10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9CF7C7BD-4DD3-4B13-B6D2-874464A299BE}"/>
              </a:ext>
            </a:extLst>
          </p:cNvPr>
          <p:cNvSpPr txBox="1">
            <a:spLocks/>
          </p:cNvSpPr>
          <p:nvPr/>
        </p:nvSpPr>
        <p:spPr>
          <a:xfrm>
            <a:off x="836543" y="447180"/>
            <a:ext cx="6552938" cy="1166236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none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Débora</a:t>
            </a:r>
            <a:r>
              <a:rPr kumimoji="0" lang="en-US" sz="1600" b="1" i="0" u="none" strike="noStrike" kern="1200" cap="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 Queiroz</a:t>
            </a:r>
            <a:endParaRPr lang="en-US" sz="1600" cap="all" spc="0" dirty="0">
              <a:solidFill>
                <a:schemeClr val="bg1"/>
              </a:solidFill>
              <a:latin typeface="Avenir Next LT Pro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RENATO CAMARGO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cap="all" spc="0" dirty="0">
                <a:solidFill>
                  <a:schemeClr val="bg1"/>
                </a:solidFill>
                <a:latin typeface="Avenir Next LT Pro"/>
              </a:rPr>
              <a:t>VIVIANE SANCHEZ</a:t>
            </a:r>
            <a:endParaRPr kumimoji="0" lang="en-US" sz="1600" b="1" i="0" u="none" strike="noStrike" kern="1200" cap="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"/>
              <a:ea typeface="+mj-ea"/>
              <a:cs typeface="+mj-cs"/>
            </a:endParaRP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734CDB35-9BD0-42BA-9743-00E2D9C57A90}"/>
              </a:ext>
            </a:extLst>
          </p:cNvPr>
          <p:cNvSpPr txBox="1">
            <a:spLocks/>
          </p:cNvSpPr>
          <p:nvPr/>
        </p:nvSpPr>
        <p:spPr>
          <a:xfrm>
            <a:off x="503718" y="1030298"/>
            <a:ext cx="2750663" cy="160958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spc="7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28-NOV 2020</a:t>
            </a:r>
          </a:p>
        </p:txBody>
      </p:sp>
    </p:spTree>
    <p:extLst>
      <p:ext uri="{BB962C8B-B14F-4D97-AF65-F5344CB8AC3E}">
        <p14:creationId xmlns:p14="http://schemas.microsoft.com/office/powerpoint/2010/main" val="31600204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33D3E"/>
      </a:dk2>
      <a:lt2>
        <a:srgbClr val="E8E7E2"/>
      </a:lt2>
      <a:accent1>
        <a:srgbClr val="969BC6"/>
      </a:accent1>
      <a:accent2>
        <a:srgbClr val="7F9EBA"/>
      </a:accent2>
      <a:accent3>
        <a:srgbClr val="83ABAE"/>
      </a:accent3>
      <a:accent4>
        <a:srgbClr val="76AD9A"/>
      </a:accent4>
      <a:accent5>
        <a:srgbClr val="84AE8D"/>
      </a:accent5>
      <a:accent6>
        <a:srgbClr val="83B078"/>
      </a:accent6>
      <a:hlink>
        <a:srgbClr val="8A8453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8BEDFDFEF8EE4EB1C6DE0A0D7E6DDC" ma:contentTypeVersion="7" ma:contentTypeDescription="Crie um novo documento." ma:contentTypeScope="" ma:versionID="b9d788e354197eb2bcf14f6b883fe777">
  <xsd:schema xmlns:xsd="http://www.w3.org/2001/XMLSchema" xmlns:xs="http://www.w3.org/2001/XMLSchema" xmlns:p="http://schemas.microsoft.com/office/2006/metadata/properties" xmlns:ns2="a4b19d8d-1ea3-402f-b24e-9a143b535671" targetNamespace="http://schemas.microsoft.com/office/2006/metadata/properties" ma:root="true" ma:fieldsID="a3f3b95649dbf065c62871d47a02abe5" ns2:_="">
    <xsd:import namespace="a4b19d8d-1ea3-402f-b24e-9a143b5356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19d8d-1ea3-402f-b24e-9a143b535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68C3A0-4808-417E-93B3-7B4BE5773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19d8d-1ea3-402f-b24e-9a143b5356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01E89E-DB5B-4E5B-A086-767884FD11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79F1B9-2DED-4307-B2CB-252AC5BFF8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Times New Roman</vt:lpstr>
      <vt:lpstr>Univers Next W01</vt:lpstr>
      <vt:lpstr>GradientRiseVTI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Débora Queiroz</dc:creator>
  <cp:lastModifiedBy>Viviane Sanchez</cp:lastModifiedBy>
  <cp:revision>2</cp:revision>
  <dcterms:created xsi:type="dcterms:W3CDTF">2020-11-26T23:31:06Z</dcterms:created>
  <dcterms:modified xsi:type="dcterms:W3CDTF">2020-11-27T00:22:37Z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0x010100BB8BEDFDFEF8EE4EB1C6DE0A0D7E6DDC</vt:lpwstr>
  </property>
</Properties>
</file>