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64" r:id="rId4"/>
    <p:sldId id="265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DEF9DB7-1E02-4657-BA60-D27403037314}">
  <a:tblStyle styleId="{9DEF9DB7-1E02-4657-BA60-D274030373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6559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97fef70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97fef70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97fef70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77cc0035ee17f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77cc0035ee17f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e77cc0035ee17f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97fef7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97fef70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5697fef703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97fef7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97fef70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5697fef703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 w="25400" cap="flat" cmpd="sng">
            <a:solidFill>
              <a:srgbClr val="9703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 w="25400" cap="flat" cmpd="sng">
            <a:solidFill>
              <a:srgbClr val="9703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Machine Learning Project on Regression:</a:t>
            </a:r>
            <a:br>
              <a:rPr lang="en-US" sz="4000"/>
            </a:br>
            <a:r>
              <a:rPr lang="en-US" sz="4000"/>
              <a:t>Order Delivery Time Prediction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The goal of this project is to predict the number of days required for an order to be  delivered to a customer.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The idea is to improve the customer experience.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Predicting actual delivery days taken to deliver an order will help improve the timeline that the company gives for estimated delivery days.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This in turn will help the company to provide precise estimated delivery days, which will help the customers to have proper knowledge the delivery date of their orders.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Preparation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Dropped features that were not related to our target variable like reviews related features.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Removing NA values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Creating our target variable: Delivery time in days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Also created estimated delivery time in days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Checking whether the dates are not falling on any Public holidays in </a:t>
            </a:r>
            <a:r>
              <a:rPr lang="en-IN" sz="2400" dirty="0" smtClean="0">
                <a:latin typeface="Arial"/>
                <a:ea typeface="Arial"/>
                <a:cs typeface="Arial"/>
                <a:sym typeface="Arial"/>
              </a:rPr>
              <a:t>Philadelphia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Dropping other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datetime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features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95900" y="2836200"/>
            <a:ext cx="8152200" cy="118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00" y="1723775"/>
            <a:ext cx="8463801" cy="34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914400" y="40708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Skewness Plot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914400" y="29311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Correlation heatmap</a:t>
            </a:r>
            <a:endParaRPr sz="34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475" y="1244813"/>
            <a:ext cx="6211050" cy="493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Metric</a:t>
            </a:r>
            <a:endParaRPr/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848925" y="1661238"/>
          <a:ext cx="7446150" cy="3524100"/>
        </p:xfrm>
        <a:graphic>
          <a:graphicData uri="http://schemas.openxmlformats.org/drawingml/2006/table">
            <a:tbl>
              <a:tblPr>
                <a:noFill/>
                <a:tableStyleId>{9DEF9DB7-1E02-4657-BA60-D27403037314}</a:tableStyleId>
              </a:tblPr>
              <a:tblGrid>
                <a:gridCol w="2073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3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4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57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 Type</a:t>
                      </a:r>
                      <a:endParaRPr sz="11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 of Action </a:t>
                      </a:r>
                      <a:endParaRPr sz="11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 Score</a:t>
                      </a:r>
                      <a:endParaRPr sz="11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sz="11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Data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Linear Regression without any transformations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 Transformations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After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Removing Outliers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Applying Linear Regression without any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transformations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7.81</a:t>
                      </a:r>
                      <a:endParaRPr sz="1000"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 Transformations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0.504</a:t>
                      </a:r>
                      <a:endParaRPr sz="1000"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After Removing Outliers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2919600" y="3002850"/>
            <a:ext cx="33048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E5B8B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206</Words>
  <Application>Microsoft Office PowerPoint</Application>
  <PresentationFormat>On-screen Show (4:3)</PresentationFormat>
  <Paragraphs>49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Presentation3</vt:lpstr>
      <vt:lpstr>Machine Learning Project on Regression: Order Delivery Time Prediction</vt:lpstr>
      <vt:lpstr>Objective</vt:lpstr>
      <vt:lpstr>Data Preparation</vt:lpstr>
      <vt:lpstr>Exploratory Data Analysis</vt:lpstr>
      <vt:lpstr>PowerPoint Presentation</vt:lpstr>
      <vt:lpstr>PowerPoint Presentation</vt:lpstr>
      <vt:lpstr>Evaluation Metric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on Regression: Order Delivery Time Prediction</dc:title>
  <cp:lastModifiedBy>sanchi singh</cp:lastModifiedBy>
  <cp:revision>3</cp:revision>
  <dcterms:modified xsi:type="dcterms:W3CDTF">2021-03-17T11:24:56Z</dcterms:modified>
</cp:coreProperties>
</file>