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2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06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8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98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52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9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03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8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4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B0B23D-EF43-47EB-92AF-D2A1DA8CBDA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D0EB75-8548-4CC0-8206-1EA2E3FE2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4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commons.sc.edu/cgi/viewcontent.cgi?article=3552&amp;context=etd" TargetMode="External"/><Relationship Id="rId2" Type="http://schemas.openxmlformats.org/officeDocument/2006/relationships/hyperlink" Target="https://www.researchgate.net/publication/346282080_Smart_Expiry_Food_Tracking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9496-CB55-4ECC-B6F6-76A1105B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Expiry Date Checker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1C42CC-7C85-4D4F-B9CC-BEFDAD50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6759" y="5520445"/>
            <a:ext cx="2799185" cy="1049867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</a:pPr>
            <a:r>
              <a:rPr lang="en-IN" dirty="0"/>
              <a:t>By -:</a:t>
            </a:r>
          </a:p>
          <a:p>
            <a:pPr algn="l">
              <a:lnSpc>
                <a:spcPct val="110000"/>
              </a:lnSpc>
            </a:pPr>
            <a:r>
              <a:rPr lang="en-IN" dirty="0"/>
              <a:t>Sanchi Bansal</a:t>
            </a:r>
          </a:p>
          <a:p>
            <a:pPr algn="l">
              <a:lnSpc>
                <a:spcPct val="110000"/>
              </a:lnSpc>
            </a:pPr>
            <a:r>
              <a:rPr lang="en-IN" dirty="0" err="1"/>
              <a:t>Ritik</a:t>
            </a:r>
            <a:r>
              <a:rPr lang="en-IN" dirty="0"/>
              <a:t> </a:t>
            </a:r>
            <a:r>
              <a:rPr lang="en-IN" dirty="0" err="1"/>
              <a:t>Khokar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77D8-0B7C-4B59-94D7-0C17FC66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DF04-9CA6-499E-9E68-0D473A07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08" y="1976500"/>
            <a:ext cx="8860259" cy="2410343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As our lives have become increasingly fast-paced, we tend to forget small things like expiration dates of medicines. But items like medicines can be required on urgent basis and expired medicines can be an inconvenience. </a:t>
            </a:r>
          </a:p>
          <a:p>
            <a:pPr marL="36900" indent="0">
              <a:buNone/>
            </a:pPr>
            <a:r>
              <a:rPr lang="en-IN" dirty="0"/>
              <a:t>To resolve this problem, we came up with </a:t>
            </a:r>
            <a:r>
              <a:rPr lang="en-IN" b="1" dirty="0"/>
              <a:t>Expiry Date Checker </a:t>
            </a:r>
            <a:r>
              <a:rPr lang="en-IN" dirty="0"/>
              <a:t>website. We plan to build this website using MongoDB, </a:t>
            </a:r>
            <a:r>
              <a:rPr lang="en-IN" dirty="0" err="1"/>
              <a:t>ExpressJS</a:t>
            </a:r>
            <a:r>
              <a:rPr lang="en-IN" dirty="0"/>
              <a:t>, ReactJS and Node.js.</a:t>
            </a:r>
          </a:p>
        </p:txBody>
      </p:sp>
    </p:spTree>
    <p:extLst>
      <p:ext uri="{BB962C8B-B14F-4D97-AF65-F5344CB8AC3E}">
        <p14:creationId xmlns:p14="http://schemas.microsoft.com/office/powerpoint/2010/main" val="39073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6FC0-33AE-4E43-80E1-9E187AD8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FD85-50AA-40B0-B9AA-FDA0293C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726" y="1732449"/>
            <a:ext cx="8528785" cy="4058751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In this project, we plan to aid users with the following features -:</a:t>
            </a:r>
          </a:p>
          <a:p>
            <a:pPr marL="369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Sign up / Log In to an account using email id and password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Enter a perishable item like milk, medicine etc. using barcode scanner.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Search for items to check expiry 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Get notification of items that are about to expire or are already expired on WhatsApp and Message using Twilio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Able to delete expired items.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7C7C-1A65-49DB-8C0A-B7E2036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D859-2147-4F91-926E-61823DF6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322" y="1937724"/>
            <a:ext cx="4031429" cy="3044824"/>
          </a:xfrm>
        </p:spPr>
        <p:txBody>
          <a:bodyPr/>
          <a:lstStyle/>
          <a:p>
            <a:r>
              <a:rPr lang="en-IN" dirty="0"/>
              <a:t>ReactJS </a:t>
            </a:r>
          </a:p>
          <a:p>
            <a:r>
              <a:rPr lang="en-IN" dirty="0"/>
              <a:t>Redux</a:t>
            </a:r>
          </a:p>
          <a:p>
            <a:r>
              <a:rPr lang="en-IN" dirty="0"/>
              <a:t>MongoDB  -		</a:t>
            </a:r>
            <a:r>
              <a:rPr lang="en-IN" dirty="0">
                <a:solidFill>
                  <a:schemeClr val="tx1"/>
                </a:solidFill>
              </a:rPr>
              <a:t>Database</a:t>
            </a:r>
          </a:p>
          <a:p>
            <a:r>
              <a:rPr lang="en-IN" dirty="0" err="1"/>
              <a:t>ExpressJS</a:t>
            </a:r>
            <a:endParaRPr lang="en-IN" dirty="0"/>
          </a:p>
          <a:p>
            <a:r>
              <a:rPr lang="en-IN" dirty="0"/>
              <a:t>Node.js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3ABE82F-8007-43DE-9FD9-AB1A103B977C}"/>
              </a:ext>
            </a:extLst>
          </p:cNvPr>
          <p:cNvSpPr/>
          <p:nvPr/>
        </p:nvSpPr>
        <p:spPr>
          <a:xfrm>
            <a:off x="6456784" y="1937723"/>
            <a:ext cx="354563" cy="8427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14D7-3B12-4281-ADA0-181CC0E0CB2E}"/>
              </a:ext>
            </a:extLst>
          </p:cNvPr>
          <p:cNvSpPr txBox="1"/>
          <p:nvPr/>
        </p:nvSpPr>
        <p:spPr>
          <a:xfrm>
            <a:off x="7091870" y="2174456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A9F70D4-162F-458F-A2E5-7A772F365297}"/>
              </a:ext>
            </a:extLst>
          </p:cNvPr>
          <p:cNvSpPr/>
          <p:nvPr/>
        </p:nvSpPr>
        <p:spPr>
          <a:xfrm>
            <a:off x="6484473" y="3259203"/>
            <a:ext cx="354563" cy="8427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754E7-1280-45E1-8A06-A076E29DEE04}"/>
              </a:ext>
            </a:extLst>
          </p:cNvPr>
          <p:cNvSpPr txBox="1"/>
          <p:nvPr/>
        </p:nvSpPr>
        <p:spPr>
          <a:xfrm>
            <a:off x="7078176" y="3495936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86855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B449-6ADB-44F6-91CE-78CD28E7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67DC-6175-4971-81D2-F4241260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420" y="1732449"/>
            <a:ext cx="8505696" cy="405875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https://www.researchgate.net/publication/346282080_Smart_Expiry_Food_Tracking_System</a:t>
            </a:r>
            <a:endParaRPr lang="en-IN" dirty="0"/>
          </a:p>
          <a:p>
            <a:r>
              <a:rPr lang="en-IN" dirty="0">
                <a:hlinkClick r:id="rId3"/>
              </a:rPr>
              <a:t>https://scholarcommons.sc.edu/cgi/viewcontent.cgi?article=3552&amp;context=etd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176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211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Wingdings</vt:lpstr>
      <vt:lpstr>Wingdings 2</vt:lpstr>
      <vt:lpstr>Slate</vt:lpstr>
      <vt:lpstr>Expiry Date Checker</vt:lpstr>
      <vt:lpstr>Introduction</vt:lpstr>
      <vt:lpstr>Objective</vt:lpstr>
      <vt:lpstr>Technology Used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Vlogram</dc:title>
  <dc:creator>sanchibansal340@gmail.com</dc:creator>
  <cp:lastModifiedBy>sanchibansal340@gmail.com</cp:lastModifiedBy>
  <cp:revision>10</cp:revision>
  <dcterms:created xsi:type="dcterms:W3CDTF">2021-08-27T15:55:08Z</dcterms:created>
  <dcterms:modified xsi:type="dcterms:W3CDTF">2021-09-27T04:25:48Z</dcterms:modified>
</cp:coreProperties>
</file>