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4" r:id="rId4"/>
    <p:sldId id="266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 autoAdjust="0"/>
    <p:restoredTop sz="92010" autoAdjust="0"/>
  </p:normalViewPr>
  <p:slideViewPr>
    <p:cSldViewPr snapToGrid="0">
      <p:cViewPr varScale="1">
        <p:scale>
          <a:sx n="79" d="100"/>
          <a:sy n="79" d="100"/>
        </p:scale>
        <p:origin x="84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shek Dasgupta" userId="696ca470-e632-492c-8fef-29bd7ac802d1" providerId="ADAL" clId="{2E852B9C-DC7D-4B35-BFB5-E0EBDFA51416}"/>
    <pc:docChg chg="custSel addSld delSld modSld sldOrd">
      <pc:chgData name="Avishek Dasgupta" userId="696ca470-e632-492c-8fef-29bd7ac802d1" providerId="ADAL" clId="{2E852B9C-DC7D-4B35-BFB5-E0EBDFA51416}" dt="2021-03-18T12:14:11.734" v="217" actId="1076"/>
      <pc:docMkLst>
        <pc:docMk/>
      </pc:docMkLst>
      <pc:sldChg chg="modSp mod">
        <pc:chgData name="Avishek Dasgupta" userId="696ca470-e632-492c-8fef-29bd7ac802d1" providerId="ADAL" clId="{2E852B9C-DC7D-4B35-BFB5-E0EBDFA51416}" dt="2021-03-18T11:48:36.438" v="85" actId="1076"/>
        <pc:sldMkLst>
          <pc:docMk/>
          <pc:sldMk cId="3433866115" sldId="257"/>
        </pc:sldMkLst>
        <pc:spChg chg="mod">
          <ac:chgData name="Avishek Dasgupta" userId="696ca470-e632-492c-8fef-29bd7ac802d1" providerId="ADAL" clId="{2E852B9C-DC7D-4B35-BFB5-E0EBDFA51416}" dt="2021-03-18T11:48:28.034" v="84"/>
          <ac:spMkLst>
            <pc:docMk/>
            <pc:sldMk cId="3433866115" sldId="257"/>
            <ac:spMk id="2" creationId="{C14558BB-9DE6-4484-959D-B91C91A14971}"/>
          </ac:spMkLst>
        </pc:spChg>
        <pc:spChg chg="mod">
          <ac:chgData name="Avishek Dasgupta" userId="696ca470-e632-492c-8fef-29bd7ac802d1" providerId="ADAL" clId="{2E852B9C-DC7D-4B35-BFB5-E0EBDFA51416}" dt="2021-03-18T11:47:13.604" v="41" actId="1076"/>
          <ac:spMkLst>
            <pc:docMk/>
            <pc:sldMk cId="3433866115" sldId="257"/>
            <ac:spMk id="3" creationId="{AD3D4CD6-DA2A-4DE1-BA6C-A6D9E7156000}"/>
          </ac:spMkLst>
        </pc:spChg>
        <pc:spChg chg="mod">
          <ac:chgData name="Avishek Dasgupta" userId="696ca470-e632-492c-8fef-29bd7ac802d1" providerId="ADAL" clId="{2E852B9C-DC7D-4B35-BFB5-E0EBDFA51416}" dt="2021-03-18T11:48:36.438" v="85" actId="1076"/>
          <ac:spMkLst>
            <pc:docMk/>
            <pc:sldMk cId="3433866115" sldId="257"/>
            <ac:spMk id="5" creationId="{AC6A0DE6-AC38-4BF7-87FD-6C46D616EA78}"/>
          </ac:spMkLst>
        </pc:spChg>
      </pc:sldChg>
      <pc:sldChg chg="modSp mod">
        <pc:chgData name="Avishek Dasgupta" userId="696ca470-e632-492c-8fef-29bd7ac802d1" providerId="ADAL" clId="{2E852B9C-DC7D-4B35-BFB5-E0EBDFA51416}" dt="2021-03-18T11:48:04.035" v="81" actId="20577"/>
        <pc:sldMkLst>
          <pc:docMk/>
          <pc:sldMk cId="3738050728" sldId="258"/>
        </pc:sldMkLst>
        <pc:spChg chg="mod">
          <ac:chgData name="Avishek Dasgupta" userId="696ca470-e632-492c-8fef-29bd7ac802d1" providerId="ADAL" clId="{2E852B9C-DC7D-4B35-BFB5-E0EBDFA51416}" dt="2021-03-18T11:48:04.035" v="81" actId="20577"/>
          <ac:spMkLst>
            <pc:docMk/>
            <pc:sldMk cId="3738050728" sldId="258"/>
            <ac:spMk id="2" creationId="{D3A0BFE9-2DAE-4717-9459-3CCA5C84EC79}"/>
          </ac:spMkLst>
        </pc:spChg>
        <pc:spChg chg="mod">
          <ac:chgData name="Avishek Dasgupta" userId="696ca470-e632-492c-8fef-29bd7ac802d1" providerId="ADAL" clId="{2E852B9C-DC7D-4B35-BFB5-E0EBDFA51416}" dt="2021-03-18T11:30:14.587" v="39" actId="255"/>
          <ac:spMkLst>
            <pc:docMk/>
            <pc:sldMk cId="3738050728" sldId="258"/>
            <ac:spMk id="3" creationId="{91B91156-58B0-494C-9CC5-B05C182F4C1F}"/>
          </ac:spMkLst>
        </pc:spChg>
        <pc:spChg chg="mod">
          <ac:chgData name="Avishek Dasgupta" userId="696ca470-e632-492c-8fef-29bd7ac802d1" providerId="ADAL" clId="{2E852B9C-DC7D-4B35-BFB5-E0EBDFA51416}" dt="2021-03-18T11:29:00.375" v="7" actId="115"/>
          <ac:spMkLst>
            <pc:docMk/>
            <pc:sldMk cId="3738050728" sldId="258"/>
            <ac:spMk id="5" creationId="{0620AC5C-D3E0-456C-932A-0D787FD0CD3F}"/>
          </ac:spMkLst>
        </pc:spChg>
      </pc:sldChg>
      <pc:sldChg chg="modSp new mod">
        <pc:chgData name="Avishek Dasgupta" userId="696ca470-e632-492c-8fef-29bd7ac802d1" providerId="ADAL" clId="{2E852B9C-DC7D-4B35-BFB5-E0EBDFA51416}" dt="2021-03-18T12:11:01.519" v="152"/>
        <pc:sldMkLst>
          <pc:docMk/>
          <pc:sldMk cId="2224923123" sldId="259"/>
        </pc:sldMkLst>
        <pc:spChg chg="mod">
          <ac:chgData name="Avishek Dasgupta" userId="696ca470-e632-492c-8fef-29bd7ac802d1" providerId="ADAL" clId="{2E852B9C-DC7D-4B35-BFB5-E0EBDFA51416}" dt="2021-03-18T12:05:30.157" v="116" actId="20577"/>
          <ac:spMkLst>
            <pc:docMk/>
            <pc:sldMk cId="2224923123" sldId="259"/>
            <ac:spMk id="2" creationId="{E7ED12B6-D2EB-40C1-B7ED-5C4EA123D549}"/>
          </ac:spMkLst>
        </pc:spChg>
        <pc:spChg chg="mod">
          <ac:chgData name="Avishek Dasgupta" userId="696ca470-e632-492c-8fef-29bd7ac802d1" providerId="ADAL" clId="{2E852B9C-DC7D-4B35-BFB5-E0EBDFA51416}" dt="2021-03-18T12:11:01.519" v="152"/>
          <ac:spMkLst>
            <pc:docMk/>
            <pc:sldMk cId="2224923123" sldId="259"/>
            <ac:spMk id="3" creationId="{EA006020-285D-4340-B70F-617DA1590F50}"/>
          </ac:spMkLst>
        </pc:spChg>
        <pc:spChg chg="mod">
          <ac:chgData name="Avishek Dasgupta" userId="696ca470-e632-492c-8fef-29bd7ac802d1" providerId="ADAL" clId="{2E852B9C-DC7D-4B35-BFB5-E0EBDFA51416}" dt="2021-03-18T12:09:32.248" v="151" actId="20577"/>
          <ac:spMkLst>
            <pc:docMk/>
            <pc:sldMk cId="2224923123" sldId="259"/>
            <ac:spMk id="5" creationId="{BF3DA36F-F1AF-4AAC-8C39-F84DD6D42776}"/>
          </ac:spMkLst>
        </pc:spChg>
      </pc:sldChg>
      <pc:sldChg chg="delSp modSp new del mod">
        <pc:chgData name="Avishek Dasgupta" userId="696ca470-e632-492c-8fef-29bd7ac802d1" providerId="ADAL" clId="{2E852B9C-DC7D-4B35-BFB5-E0EBDFA51416}" dt="2021-03-18T12:11:36.060" v="160" actId="47"/>
        <pc:sldMkLst>
          <pc:docMk/>
          <pc:sldMk cId="4063689959" sldId="260"/>
        </pc:sldMkLst>
        <pc:spChg chg="mod">
          <ac:chgData name="Avishek Dasgupta" userId="696ca470-e632-492c-8fef-29bd7ac802d1" providerId="ADAL" clId="{2E852B9C-DC7D-4B35-BFB5-E0EBDFA51416}" dt="2021-03-18T12:11:32.119" v="157" actId="27636"/>
          <ac:spMkLst>
            <pc:docMk/>
            <pc:sldMk cId="4063689959" sldId="260"/>
            <ac:spMk id="2" creationId="{58A2A5AC-3A08-445B-98F1-9EDA569C54E0}"/>
          </ac:spMkLst>
        </pc:spChg>
        <pc:spChg chg="mod">
          <ac:chgData name="Avishek Dasgupta" userId="696ca470-e632-492c-8fef-29bd7ac802d1" providerId="ADAL" clId="{2E852B9C-DC7D-4B35-BFB5-E0EBDFA51416}" dt="2021-03-18T12:11:16.872" v="154" actId="20577"/>
          <ac:spMkLst>
            <pc:docMk/>
            <pc:sldMk cId="4063689959" sldId="260"/>
            <ac:spMk id="3" creationId="{CE588D74-5D82-49CB-9C31-B2A56F2AEAE7}"/>
          </ac:spMkLst>
        </pc:spChg>
        <pc:spChg chg="del">
          <ac:chgData name="Avishek Dasgupta" userId="696ca470-e632-492c-8fef-29bd7ac802d1" providerId="ADAL" clId="{2E852B9C-DC7D-4B35-BFB5-E0EBDFA51416}" dt="2021-03-18T12:11:20.582" v="155" actId="478"/>
          <ac:spMkLst>
            <pc:docMk/>
            <pc:sldMk cId="4063689959" sldId="260"/>
            <ac:spMk id="5" creationId="{99032CED-BD1E-49A7-A4E1-1E88F635433F}"/>
          </ac:spMkLst>
        </pc:spChg>
      </pc:sldChg>
      <pc:sldChg chg="addSp delSp modSp add mod ord">
        <pc:chgData name="Avishek Dasgupta" userId="696ca470-e632-492c-8fef-29bd7ac802d1" providerId="ADAL" clId="{2E852B9C-DC7D-4B35-BFB5-E0EBDFA51416}" dt="2021-03-18T12:14:11.734" v="217" actId="1076"/>
        <pc:sldMkLst>
          <pc:docMk/>
          <pc:sldMk cId="2527551887" sldId="261"/>
        </pc:sldMkLst>
        <pc:spChg chg="mod">
          <ac:chgData name="Avishek Dasgupta" userId="696ca470-e632-492c-8fef-29bd7ac802d1" providerId="ADAL" clId="{2E852B9C-DC7D-4B35-BFB5-E0EBDFA51416}" dt="2021-03-18T12:14:11.734" v="217" actId="1076"/>
          <ac:spMkLst>
            <pc:docMk/>
            <pc:sldMk cId="2527551887" sldId="261"/>
            <ac:spMk id="2" creationId="{45202488-3836-4E8B-80E9-5F52E32807D3}"/>
          </ac:spMkLst>
        </pc:spChg>
        <pc:spChg chg="del mod">
          <ac:chgData name="Avishek Dasgupta" userId="696ca470-e632-492c-8fef-29bd7ac802d1" providerId="ADAL" clId="{2E852B9C-DC7D-4B35-BFB5-E0EBDFA51416}" dt="2021-03-18T12:14:01.629" v="215" actId="478"/>
          <ac:spMkLst>
            <pc:docMk/>
            <pc:sldMk cId="2527551887" sldId="261"/>
            <ac:spMk id="3" creationId="{10FB39B4-3A96-4CB4-A6D4-C250E9A6E018}"/>
          </ac:spMkLst>
        </pc:spChg>
        <pc:spChg chg="add del mod">
          <ac:chgData name="Avishek Dasgupta" userId="696ca470-e632-492c-8fef-29bd7ac802d1" providerId="ADAL" clId="{2E852B9C-DC7D-4B35-BFB5-E0EBDFA51416}" dt="2021-03-18T12:14:04.751" v="216" actId="478"/>
          <ac:spMkLst>
            <pc:docMk/>
            <pc:sldMk cId="2527551887" sldId="261"/>
            <ac:spMk id="5" creationId="{A90ADBBA-7476-498D-9B69-7AEC0D4FF6DB}"/>
          </ac:spMkLst>
        </pc:spChg>
      </pc:sldChg>
    </pc:docChg>
  </pc:docChgLst>
  <pc:docChgLst>
    <pc:chgData name="Avishek Dasgupta" userId="696ca470-e632-492c-8fef-29bd7ac802d1" providerId="ADAL" clId="{666044DA-13C2-42BA-BBA6-5782002B11C9}"/>
    <pc:docChg chg="modSld">
      <pc:chgData name="Avishek Dasgupta" userId="696ca470-e632-492c-8fef-29bd7ac802d1" providerId="ADAL" clId="{666044DA-13C2-42BA-BBA6-5782002B11C9}" dt="2021-03-24T06:40:57.497" v="1" actId="20577"/>
      <pc:docMkLst>
        <pc:docMk/>
      </pc:docMkLst>
      <pc:sldChg chg="modSp mod">
        <pc:chgData name="Avishek Dasgupta" userId="696ca470-e632-492c-8fef-29bd7ac802d1" providerId="ADAL" clId="{666044DA-13C2-42BA-BBA6-5782002B11C9}" dt="2021-03-24T06:40:57.497" v="1" actId="20577"/>
        <pc:sldMkLst>
          <pc:docMk/>
          <pc:sldMk cId="1799767048" sldId="262"/>
        </pc:sldMkLst>
        <pc:spChg chg="mod">
          <ac:chgData name="Avishek Dasgupta" userId="696ca470-e632-492c-8fef-29bd7ac802d1" providerId="ADAL" clId="{666044DA-13C2-42BA-BBA6-5782002B11C9}" dt="2021-03-24T06:40:57.497" v="1" actId="20577"/>
          <ac:spMkLst>
            <pc:docMk/>
            <pc:sldMk cId="1799767048" sldId="262"/>
            <ac:spMk id="5" creationId="{82FE878D-059D-47DC-9E3F-1FF1DECC08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8-448F-ACB1-0072634D04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8-448F-ACB1-0072634D04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E8-448F-ACB1-0072634D0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78176"/>
        <c:axId val="1364501440"/>
      </c:barChart>
      <c:catAx>
        <c:axId val="136517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75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501440"/>
        <c:crosses val="autoZero"/>
        <c:auto val="1"/>
        <c:lblAlgn val="ctr"/>
        <c:lblOffset val="100"/>
        <c:noMultiLvlLbl val="0"/>
      </c:catAx>
      <c:valAx>
        <c:axId val="13645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75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7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175A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A4170E-7BC8-4150-9BE1-5BD3A0281D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62463-367F-46BB-BE26-D8DC2F88B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2E76-F98C-4EB5-8E3F-7DB96A5D640F}" type="datetime5">
              <a:rPr lang="en-US" smtClean="0"/>
              <a:t>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842C8-1913-434E-A1DB-9AB5678244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AB48-6BCF-4D70-B720-83F2132A8A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BF3C-2C49-403D-AA45-F190305B2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6766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86E1-80A4-47C2-9A7E-D5FD60BD82CB}" type="datetime5">
              <a:rPr lang="en-US" smtClean="0"/>
              <a:t>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E7EB1-3D37-47C6-9E20-5D2A38797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966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A7C86E1-80A4-47C2-9A7E-D5FD60BD82CB}" type="datetime5">
              <a:rPr lang="en-US" smtClean="0"/>
              <a:t>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E7EB1-3D37-47C6-9E20-5D2A38797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A7C86E1-80A4-47C2-9A7E-D5FD60BD82CB}" type="datetime5">
              <a:rPr lang="en-US" smtClean="0"/>
              <a:t>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E7EB1-3D37-47C6-9E20-5D2A38797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Grid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0808E1-9889-EC4A-B3B0-85BFCEDDD837}"/>
              </a:ext>
            </a:extLst>
          </p:cNvPr>
          <p:cNvSpPr/>
          <p:nvPr userDrawn="1"/>
        </p:nvSpPr>
        <p:spPr>
          <a:xfrm>
            <a:off x="-1172" y="0"/>
            <a:ext cx="6096000" cy="6858000"/>
          </a:xfrm>
          <a:prstGeom prst="rect">
            <a:avLst/>
          </a:prstGeom>
          <a:solidFill>
            <a:srgbClr val="006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400" b="0" i="0" dirty="0">
              <a:solidFill>
                <a:schemeClr val="bg1"/>
              </a:solidFill>
              <a:latin typeface="Benton Sans Light" panose="02000404020000020004" pitchFamily="2" charset="77"/>
            </a:endParaRP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B0A496F5-565A-FC41-B52A-C05548605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794" t="12190" r="58925" b="53530"/>
          <a:stretch/>
        </p:blipFill>
        <p:spPr>
          <a:xfrm>
            <a:off x="6055797" y="3429000"/>
            <a:ext cx="6149604" cy="3429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B7DC56-5FCB-534F-A31C-11334A9F8AE2}"/>
              </a:ext>
            </a:extLst>
          </p:cNvPr>
          <p:cNvSpPr/>
          <p:nvPr userDrawn="1"/>
        </p:nvSpPr>
        <p:spPr>
          <a:xfrm>
            <a:off x="6082598" y="0"/>
            <a:ext cx="6109401" cy="3429001"/>
          </a:xfrm>
          <a:prstGeom prst="rect">
            <a:avLst/>
          </a:prstGeom>
          <a:solidFill>
            <a:srgbClr val="001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400" b="0" i="0" dirty="0">
              <a:solidFill>
                <a:schemeClr val="bg1"/>
              </a:solidFill>
              <a:latin typeface="Benton Sans Light" panose="02000404020000020004" pitchFamily="2" charset="77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C2EF6B8-FC2D-D24F-BA37-196AAA90EB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09225" y="5858156"/>
            <a:ext cx="447520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 i="0" spc="300">
                <a:solidFill>
                  <a:srgbClr val="00175A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SUBHEADER OR DATE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79E3BB7-08CA-B044-87B7-9B0FAE6B6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0960" y="-182477"/>
            <a:ext cx="1278705" cy="127870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FFC34E3-3C5C-D746-922F-C19B91442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999" t="-1230" r="7667" b="-8226"/>
          <a:stretch/>
        </p:blipFill>
        <p:spPr>
          <a:xfrm>
            <a:off x="4987225" y="2626453"/>
            <a:ext cx="7209486" cy="17014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246DAA-5087-4042-81A1-E6EEF45B7E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225" y="2151629"/>
            <a:ext cx="447520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17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 /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561EE9-8493-6648-A9D9-C9779731F05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6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CF89F2-5660-9D45-852F-B95AAA7065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0318" y="1708276"/>
            <a:ext cx="5357554" cy="365125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1" i="0" spc="300">
                <a:solidFill>
                  <a:srgbClr val="00175A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002F7E-1B4E-2948-8475-B551AC54C2F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70318" y="2190438"/>
            <a:ext cx="5357553" cy="4048875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0" i="0" spc="0">
                <a:solidFill>
                  <a:srgbClr val="00175A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ABD77-4BE3-4D90-9D56-1E83FA1AE1DE}"/>
              </a:ext>
            </a:extLst>
          </p:cNvPr>
          <p:cNvSpPr txBox="1"/>
          <p:nvPr userDrawn="1"/>
        </p:nvSpPr>
        <p:spPr>
          <a:xfrm>
            <a:off x="838200" y="2125579"/>
            <a:ext cx="453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ntonSans Light" panose="02000503000000020004" pitchFamily="2" charset="0"/>
              </a:rPr>
              <a:t>Highlighted Copy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4745E3-C0E7-420F-819F-2D935FC2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19" y="383380"/>
            <a:ext cx="5357554" cy="1207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153D42-40E2-450E-8C4E-2DFAAA98C2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2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21AE2-0397-0B4D-B2E8-91C69D396F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F46C7FD-9A94-BB4C-97B6-213FDE8A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250"/>
          <a:stretch/>
        </p:blipFill>
        <p:spPr>
          <a:xfrm>
            <a:off x="3802380" y="3429000"/>
            <a:ext cx="8389620" cy="187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B38DF7-1F4C-4F50-A63B-5E81F759B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8838" y="14772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BentonSans Light" panose="02000503000000020004" pitchFamily="2" charset="0"/>
              </a:defRPr>
            </a:lvl1pPr>
          </a:lstStyle>
          <a:p>
            <a:r>
              <a:rPr lang="en-US" dirty="0"/>
              <a:t>Divider Title</a:t>
            </a:r>
          </a:p>
        </p:txBody>
      </p:sp>
    </p:spTree>
    <p:extLst>
      <p:ext uri="{BB962C8B-B14F-4D97-AF65-F5344CB8AC3E}">
        <p14:creationId xmlns:p14="http://schemas.microsoft.com/office/powerpoint/2010/main" val="252036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D81510-1A6E-F948-8808-DDD611679D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1D2AA29-D96B-3D45-BB11-062F8E33B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250"/>
          <a:stretch/>
        </p:blipFill>
        <p:spPr>
          <a:xfrm>
            <a:off x="3802380" y="3429000"/>
            <a:ext cx="8389620" cy="18796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5AC3093-EF4D-46C4-9953-BB3B55C4EE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8838" y="14772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>
                <a:solidFill>
                  <a:schemeClr val="tx2"/>
                </a:solidFill>
                <a:latin typeface="BentonSans Light" panose="02000503000000020004" pitchFamily="2" charset="0"/>
              </a:defRPr>
            </a:lvl1pPr>
          </a:lstStyle>
          <a:p>
            <a:r>
              <a:rPr lang="en-US" dirty="0"/>
              <a:t>Divider Title</a:t>
            </a:r>
          </a:p>
        </p:txBody>
      </p:sp>
    </p:spTree>
    <p:extLst>
      <p:ext uri="{BB962C8B-B14F-4D97-AF65-F5344CB8AC3E}">
        <p14:creationId xmlns:p14="http://schemas.microsoft.com/office/powerpoint/2010/main" val="24999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D81510-1A6E-F948-8808-DDD611679D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36C1E8-FC41-184D-BD76-CA14954FCB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250"/>
          <a:stretch/>
        </p:blipFill>
        <p:spPr>
          <a:xfrm>
            <a:off x="3802380" y="3429000"/>
            <a:ext cx="8389620" cy="18796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3A50FADF-FDA3-4C3B-AC56-938C412B2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8838" y="14772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BentonSans Light" panose="02000503000000020004" pitchFamily="2" charset="0"/>
              </a:defRPr>
            </a:lvl1pPr>
          </a:lstStyle>
          <a:p>
            <a:r>
              <a:rPr lang="en-US" dirty="0"/>
              <a:t>Divider Title</a:t>
            </a:r>
          </a:p>
        </p:txBody>
      </p:sp>
    </p:spTree>
    <p:extLst>
      <p:ext uri="{BB962C8B-B14F-4D97-AF65-F5344CB8AC3E}">
        <p14:creationId xmlns:p14="http://schemas.microsoft.com/office/powerpoint/2010/main" val="336838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E6A4ACC6-C622-0246-AB4C-89DDC170B2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860" t="22072" r="23407" b="55117"/>
          <a:stretch/>
        </p:blipFill>
        <p:spPr>
          <a:xfrm>
            <a:off x="-1" y="4105275"/>
            <a:ext cx="12170797" cy="275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D81510-1A6E-F948-8808-DDD611679D97}"/>
              </a:ext>
            </a:extLst>
          </p:cNvPr>
          <p:cNvSpPr/>
          <p:nvPr userDrawn="1"/>
        </p:nvSpPr>
        <p:spPr>
          <a:xfrm>
            <a:off x="0" y="-1"/>
            <a:ext cx="12192000" cy="4876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0" i="0" dirty="0">
                <a:latin typeface="BentonSans Light" panose="02000503000000020004" pitchFamily="2" charset="0"/>
              </a:rPr>
              <a:t>Thank </a:t>
            </a:r>
            <a:r>
              <a:rPr lang="en-US" sz="8000" b="0" i="0" dirty="0">
                <a:solidFill>
                  <a:schemeClr val="tx2"/>
                </a:solidFill>
                <a:latin typeface="BentonSans Light" panose="02000503000000020004" pitchFamily="2" charset="0"/>
              </a:rPr>
              <a:t>you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EFB14D7-CDBD-DD4E-9664-B8D5C2C9F1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94515" y="-179082"/>
            <a:ext cx="1278705" cy="12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#TeamAm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D81510-1A6E-F948-8808-DDD611679D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0" i="0" dirty="0">
                <a:solidFill>
                  <a:schemeClr val="tx1"/>
                </a:solidFill>
                <a:latin typeface="BentonSans Light" panose="02000503000000020004" pitchFamily="2" charset="0"/>
              </a:rPr>
              <a:t>#Team</a:t>
            </a:r>
            <a:r>
              <a:rPr lang="en-US" sz="8000" b="0" i="0" dirty="0">
                <a:solidFill>
                  <a:srgbClr val="006FCF"/>
                </a:solidFill>
                <a:latin typeface="BentonSans Light" panose="02000503000000020004" pitchFamily="2" charset="0"/>
              </a:rPr>
              <a:t>Amex</a:t>
            </a:r>
          </a:p>
          <a:p>
            <a:pPr algn="ctr"/>
            <a:endParaRPr lang="en-US" sz="8000" b="0" i="0" dirty="0">
              <a:solidFill>
                <a:srgbClr val="006FCF"/>
              </a:solidFill>
              <a:latin typeface="Benton Sans Light" panose="02000404020000020004" pitchFamily="2" charset="77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B6193D3-30F4-9444-81C2-2D602B2093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0564" y="3822210"/>
            <a:ext cx="1810871" cy="1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Grid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C9D26608-0597-7C4B-9906-20231F2AD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810" t="13502" r="58909" b="52218"/>
          <a:stretch/>
        </p:blipFill>
        <p:spPr>
          <a:xfrm>
            <a:off x="0" y="0"/>
            <a:ext cx="6096000" cy="3429000"/>
          </a:xfrm>
          <a:prstGeom prst="rect">
            <a:avLst/>
          </a:prstGeom>
          <a:solidFill>
            <a:srgbClr val="00175A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976F40-7C4B-48F0-AE60-40C0BAA00030}"/>
              </a:ext>
            </a:extLst>
          </p:cNvPr>
          <p:cNvSpPr/>
          <p:nvPr userDrawn="1"/>
        </p:nvSpPr>
        <p:spPr>
          <a:xfrm>
            <a:off x="-1172" y="3428998"/>
            <a:ext cx="6096000" cy="3429001"/>
          </a:xfrm>
          <a:prstGeom prst="rect">
            <a:avLst/>
          </a:prstGeom>
          <a:solidFill>
            <a:srgbClr val="006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400" b="0" i="0" dirty="0">
              <a:solidFill>
                <a:schemeClr val="bg1"/>
              </a:solidFill>
              <a:latin typeface="Benton Sans Light" panose="02000404020000020004" pitchFamily="2" charset="77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C1DEEA9-2B21-5244-8451-E34686677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66" r="-517"/>
          <a:stretch/>
        </p:blipFill>
        <p:spPr>
          <a:xfrm>
            <a:off x="0" y="2585299"/>
            <a:ext cx="6970642" cy="15548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3A68B0-0D8B-4C0A-BDC2-27F9AB51A2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09225" y="6056306"/>
            <a:ext cx="447520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 i="0" spc="300">
                <a:solidFill>
                  <a:srgbClr val="00175A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SUBHEADER OR DATE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083B2A8-EF6A-4EBB-BA9E-7DF14DF56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00960" y="-182477"/>
            <a:ext cx="1278705" cy="12787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2CE3CE-E5E3-47E4-ACAF-61EEE331D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888" y="2699958"/>
            <a:ext cx="447520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9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C63D153-D4C5-4132-8549-1354BE533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60" r="8141"/>
          <a:stretch/>
        </p:blipFill>
        <p:spPr>
          <a:xfrm>
            <a:off x="5043948" y="4743451"/>
            <a:ext cx="7148052" cy="158466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62C6334-B2B1-403C-BD94-CDDBED35C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95622" y="-179082"/>
            <a:ext cx="1278705" cy="1278705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AF5F6A11-BDC2-4875-99F9-62D9494F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16648"/>
            <a:ext cx="1219199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5000" kern="1200" dirty="0">
                <a:solidFill>
                  <a:srgbClr val="002060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05A1F9-AF77-4733-9EE0-4D4F791C6E9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" y="3232903"/>
            <a:ext cx="12191999" cy="392194"/>
          </a:xfrm>
          <a:prstGeom prst="rect">
            <a:avLst/>
          </a:prstGeom>
        </p:spPr>
        <p:txBody>
          <a:bodyPr lIns="640080" rIns="640080"/>
          <a:lstStyle>
            <a:lvl1pPr algn="ctr">
              <a:buNone/>
              <a:defRPr sz="2000" b="1" i="0" spc="300">
                <a:solidFill>
                  <a:schemeClr val="tx2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SUBHEADER OR DATE HERE</a:t>
            </a:r>
          </a:p>
        </p:txBody>
      </p:sp>
    </p:spTree>
    <p:extLst>
      <p:ext uri="{BB962C8B-B14F-4D97-AF65-F5344CB8AC3E}">
        <p14:creationId xmlns:p14="http://schemas.microsoft.com/office/powerpoint/2010/main" val="24774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56CECD-5917-4380-B3FE-5B4FEEFB643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0076" y="1164794"/>
            <a:ext cx="10991850" cy="292531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1" i="0" spc="300">
                <a:solidFill>
                  <a:srgbClr val="00175A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A3DAE5-1132-435D-ADF6-B1528DE15F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0076" y="1762963"/>
            <a:ext cx="10991850" cy="3677082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0" i="0" spc="0">
                <a:solidFill>
                  <a:srgbClr val="00175A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3DF519-82D6-4089-858F-0A67C38418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057C-E290-4EC4-9F2A-579997BF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29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A3DAE5-1132-435D-ADF6-B1528DE15F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0076" y="1620088"/>
            <a:ext cx="10991850" cy="3677082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0" i="0" spc="0">
                <a:solidFill>
                  <a:srgbClr val="00175A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3DF519-82D6-4089-858F-0A67C38418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057C-E290-4EC4-9F2A-579997BF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9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3DF519-82D6-4089-858F-0A67C38418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E9FB4-A33F-485F-92B2-C9F52A0E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74" y="6113520"/>
            <a:ext cx="779780" cy="77978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BE09556-4B14-4B72-96D2-319D351D3700}"/>
              </a:ext>
            </a:extLst>
          </p:cNvPr>
          <p:cNvSpPr txBox="1">
            <a:spLocks/>
          </p:cNvSpPr>
          <p:nvPr userDrawn="1"/>
        </p:nvSpPr>
        <p:spPr>
          <a:xfrm>
            <a:off x="1525588" y="6320847"/>
            <a:ext cx="9828212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rgbClr val="00175A"/>
                </a:solidFill>
                <a:latin typeface="Benton Sans Book" panose="0200040402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bg1"/>
                </a:solidFill>
                <a:latin typeface="Benton Sans Book" panose="0200040402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bg1"/>
                </a:solidFill>
                <a:latin typeface="Benton Sans Book" panose="0200040402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bg1"/>
                </a:solidFill>
                <a:latin typeface="Benton Sans Book" panose="0200040402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bg1"/>
                </a:solidFill>
                <a:latin typeface="Benton Sans Book" panose="0200040402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material contains information that is proprietary and confidential to American Express. It cannot be shared with third parties without American Express’ written consent. </a:t>
            </a:r>
          </a:p>
          <a:p>
            <a:r>
              <a:rPr lang="en-US" dirty="0"/>
              <a:t>AMERICAN EXPRESS PROPRIETARY &amp; CONFIDENTIAL. DO NOT COPY. DO NOT DISTRIBUTE.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A91C16-AC1F-4A6A-BA94-B59F0447BF5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0076" y="1762963"/>
            <a:ext cx="10991850" cy="3677082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0" i="0" spc="0">
                <a:solidFill>
                  <a:srgbClr val="00175A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E0AD1D-C62A-49F4-A08E-E627584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07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72AA-7B94-466A-819B-0DF87490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CC39-DC22-463C-AFBE-F14E3D188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6" y="1825625"/>
            <a:ext cx="54197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4394-FFFB-4C4B-8451-131F25866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972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5B35F57-BB40-433E-930E-BCFCF40A8B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8F78F0-D99A-4776-A24D-1B983015694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00076" y="1260043"/>
            <a:ext cx="10991850" cy="365125"/>
          </a:xfrm>
          <a:prstGeom prst="rect">
            <a:avLst/>
          </a:prstGeom>
        </p:spPr>
        <p:txBody>
          <a:bodyPr/>
          <a:lstStyle>
            <a:lvl1pPr algn="just">
              <a:buNone/>
              <a:defRPr sz="2000" b="1" i="0" spc="300">
                <a:solidFill>
                  <a:srgbClr val="00175A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2876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72AA-7B94-466A-819B-0DF87490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CC39-DC22-463C-AFBE-F14E3D188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6" y="1825625"/>
            <a:ext cx="54197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4394-FFFB-4C4B-8451-131F25866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972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5B35F57-BB40-433E-930E-BCFCF40A8B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402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CC2A-D4DF-4FF5-9B39-AB9CBC2A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3C2B04-F56E-49D1-8CF6-9B6203D7AC8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89613088"/>
              </p:ext>
            </p:extLst>
          </p:nvPr>
        </p:nvGraphicFramePr>
        <p:xfrm>
          <a:off x="990599" y="2065846"/>
          <a:ext cx="10515599" cy="4189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CC2E86-0582-4AE3-87BC-D0EC3B7FCBA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0076" y="1497013"/>
            <a:ext cx="10991850" cy="293687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 i="0" spc="300">
                <a:solidFill>
                  <a:srgbClr val="00175A"/>
                </a:solidFill>
                <a:latin typeface="Benton Sans" panose="02000504020000020004" pitchFamily="2" charset="77"/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E8FDBBA-7C72-446D-A02F-7798A4120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8467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4C8DA4-91E9-F248-95E1-69BCFDD8AA48}" type="slidenum">
              <a:rPr lang="en-US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243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8317-AA1C-4F04-963D-C2FF3625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269875"/>
            <a:ext cx="10991850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46D1-A525-4F82-9B2A-BF7B1C35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6" y="1476375"/>
            <a:ext cx="10991850" cy="470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DA26-510B-46BA-B3E0-83B3DECF6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93E1CF5A-4822-4C75-B6FE-FFEFB46DA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49" r:id="rId3"/>
    <p:sldLayoutId id="2147483665" r:id="rId4"/>
    <p:sldLayoutId id="2147483676" r:id="rId5"/>
    <p:sldLayoutId id="2147483666" r:id="rId6"/>
    <p:sldLayoutId id="2147483652" r:id="rId7"/>
    <p:sldLayoutId id="2147483667" r:id="rId8"/>
    <p:sldLayoutId id="2147483654" r:id="rId9"/>
    <p:sldLayoutId id="2147483668" r:id="rId10"/>
    <p:sldLayoutId id="2147483670" r:id="rId11"/>
    <p:sldLayoutId id="2147483671" r:id="rId12"/>
    <p:sldLayoutId id="2147483672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02488-3836-4E8B-80E9-5F52E3280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50" y="4210331"/>
            <a:ext cx="5724925" cy="996170"/>
          </a:xfrm>
        </p:spPr>
        <p:txBody>
          <a:bodyPr/>
          <a:lstStyle/>
          <a:p>
            <a:pPr algn="l"/>
            <a:r>
              <a:rPr lang="en-US" sz="2800" dirty="0"/>
              <a:t>Team name: </a:t>
            </a:r>
            <a:r>
              <a:rPr lang="en-IN" sz="2400" i="0" dirty="0">
                <a:effectLst/>
                <a:latin typeface="+mn-lt"/>
              </a:rPr>
              <a:t>mahak.raju20_c178</a:t>
            </a:r>
            <a:endParaRPr lang="en-US" sz="2800" dirty="0">
              <a:latin typeface="+mn-lt"/>
            </a:endParaRPr>
          </a:p>
          <a:p>
            <a:pPr algn="l"/>
            <a:r>
              <a:rPr lang="en-US" sz="2800" dirty="0"/>
              <a:t>Theme: </a:t>
            </a:r>
            <a:r>
              <a:rPr lang="en-US" sz="2400" dirty="0"/>
              <a:t>Open Banking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B39B4-3A96-4CB4-A6D4-C250E9A6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Makeathon 2021</a:t>
            </a:r>
          </a:p>
        </p:txBody>
      </p:sp>
    </p:spTree>
    <p:extLst>
      <p:ext uri="{BB962C8B-B14F-4D97-AF65-F5344CB8AC3E}">
        <p14:creationId xmlns:p14="http://schemas.microsoft.com/office/powerpoint/2010/main" val="37900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D453-F545-44B8-B636-237DCEF1A5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4C8DA4-91E9-F248-95E1-69BCFDD8AA48}" type="slidenum">
              <a:rPr lang="en-US" smtClean="0"/>
              <a:pPr/>
              <a:t>2</a:t>
            </a:fld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684235-F1AE-4B38-B48A-5FE03711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AE7F1-49B5-4175-8B63-395A1489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91" y="2572672"/>
            <a:ext cx="2911175" cy="2911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C9718-47AB-4104-8C44-CBE5D449F55C}"/>
              </a:ext>
            </a:extLst>
          </p:cNvPr>
          <p:cNvSpPr txBox="1">
            <a:spLocks/>
          </p:cNvSpPr>
          <p:nvPr/>
        </p:nvSpPr>
        <p:spPr>
          <a:xfrm>
            <a:off x="600077" y="1295400"/>
            <a:ext cx="9224860" cy="93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0">
                <a:solidFill>
                  <a:srgbClr val="00175A"/>
                </a:solidFill>
                <a:latin typeface="Benton Sans Book" panose="0200040402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Writing a cheque is the most common mode of payment yet it requires a lot of </a:t>
            </a:r>
          </a:p>
          <a:p>
            <a:pPr algn="l"/>
            <a:r>
              <a:rPr lang="en-IN" dirty="0"/>
              <a:t>tedious steps one has to go through.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C65EC94-025D-40B5-B038-CE572E198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660" y="3802229"/>
            <a:ext cx="2911176" cy="660640"/>
          </a:xfrm>
        </p:spPr>
        <p:txBody>
          <a:bodyPr>
            <a:normAutofit/>
          </a:bodyPr>
          <a:lstStyle/>
          <a:p>
            <a:r>
              <a:rPr lang="en-IN" sz="4000" i="1" dirty="0" err="1"/>
              <a:t>CheqEasy</a:t>
            </a:r>
            <a:endParaRPr lang="en-IN" sz="40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EBEAE3-559A-45FC-8B85-D47D7AC251B6}"/>
              </a:ext>
            </a:extLst>
          </p:cNvPr>
          <p:cNvSpPr txBox="1">
            <a:spLocks/>
          </p:cNvSpPr>
          <p:nvPr/>
        </p:nvSpPr>
        <p:spPr>
          <a:xfrm>
            <a:off x="6000660" y="4533846"/>
            <a:ext cx="4018623" cy="46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0">
                <a:solidFill>
                  <a:srgbClr val="00175A"/>
                </a:solidFill>
                <a:latin typeface="Benton Sans Book" panose="0200040402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An easy solution to writing cheques</a:t>
            </a:r>
          </a:p>
        </p:txBody>
      </p:sp>
    </p:spTree>
    <p:extLst>
      <p:ext uri="{BB962C8B-B14F-4D97-AF65-F5344CB8AC3E}">
        <p14:creationId xmlns:p14="http://schemas.microsoft.com/office/powerpoint/2010/main" val="9427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A4F7-F4CF-41E2-BAD7-AFC46EFADE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4C8DA4-91E9-F248-95E1-69BCFDD8AA48}" type="slidenum">
              <a:rPr lang="en-US" smtClean="0"/>
              <a:pPr/>
              <a:t>3</a:t>
            </a:fld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2E7CA-5916-4899-AA1B-78D993C2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260544"/>
            <a:ext cx="10991850" cy="873125"/>
          </a:xfrm>
        </p:spPr>
        <p:txBody>
          <a:bodyPr/>
          <a:lstStyle/>
          <a:p>
            <a:r>
              <a:rPr lang="en-IN" dirty="0"/>
              <a:t>Tech Architecture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E930046F-E35F-48EF-A9CA-F5D97EF5BD25}"/>
              </a:ext>
            </a:extLst>
          </p:cNvPr>
          <p:cNvSpPr/>
          <p:nvPr/>
        </p:nvSpPr>
        <p:spPr>
          <a:xfrm>
            <a:off x="1614185" y="1442014"/>
            <a:ext cx="2066924" cy="7480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CC09825-CA1C-480B-87C5-30896318F6A7}"/>
              </a:ext>
            </a:extLst>
          </p:cNvPr>
          <p:cNvSpPr/>
          <p:nvPr/>
        </p:nvSpPr>
        <p:spPr>
          <a:xfrm>
            <a:off x="1614185" y="3928379"/>
            <a:ext cx="2066924" cy="830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account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D4D943E-5234-4F38-8B92-CD32A29A7A61}"/>
              </a:ext>
            </a:extLst>
          </p:cNvPr>
          <p:cNvSpPr/>
          <p:nvPr/>
        </p:nvSpPr>
        <p:spPr>
          <a:xfrm>
            <a:off x="4652659" y="3528720"/>
            <a:ext cx="27432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IN" dirty="0"/>
            </a:br>
            <a:r>
              <a:rPr lang="en-IN" dirty="0"/>
              <a:t>Security   Checkpoints</a:t>
            </a:r>
          </a:p>
          <a:p>
            <a:pPr algn="ctr"/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B78A2FC-9875-4BD3-9BD8-B18DBA161BF3}"/>
              </a:ext>
            </a:extLst>
          </p:cNvPr>
          <p:cNvSpPr/>
          <p:nvPr/>
        </p:nvSpPr>
        <p:spPr>
          <a:xfrm>
            <a:off x="4726594" y="1442014"/>
            <a:ext cx="2514600" cy="8731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Cheque Status = </a:t>
            </a:r>
            <a:br>
              <a:rPr lang="en-IN" dirty="0"/>
            </a:br>
            <a:r>
              <a:rPr lang="en-IN" dirty="0"/>
              <a:t>In-Progress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DE1E7371-35B3-41AE-9E5A-199E8D8C4C50}"/>
              </a:ext>
            </a:extLst>
          </p:cNvPr>
          <p:cNvSpPr/>
          <p:nvPr/>
        </p:nvSpPr>
        <p:spPr>
          <a:xfrm>
            <a:off x="8367409" y="3703185"/>
            <a:ext cx="2521527" cy="8731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Cheque Status = Fail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B097B-0ED8-4FC2-9E18-87C5E868061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47647" y="2190018"/>
            <a:ext cx="0" cy="434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FED87-BCF1-4B84-AE62-9572E0CED5CD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2647647" y="3514036"/>
            <a:ext cx="0" cy="41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5D90C2-DA2F-417E-AC0D-BFCF000B3FB4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647647" y="4759214"/>
            <a:ext cx="24748" cy="46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75EE54-B657-4C33-A3C8-BB98B862EF97}"/>
              </a:ext>
            </a:extLst>
          </p:cNvPr>
          <p:cNvCxnSpPr>
            <a:cxnSpLocks/>
            <a:stCxn id="23" idx="5"/>
            <a:endCxn id="12" idx="2"/>
          </p:cNvCxnSpPr>
          <p:nvPr/>
        </p:nvCxnSpPr>
        <p:spPr>
          <a:xfrm flipV="1">
            <a:off x="3428930" y="4824120"/>
            <a:ext cx="2595329" cy="8454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25820-9252-477C-885F-93BAD784B03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5983894" y="2315138"/>
            <a:ext cx="40365" cy="1213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E0595F-DD29-44AD-8D3A-AC9728F5543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395859" y="4139748"/>
            <a:ext cx="971550" cy="36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37D9C3-5883-4C06-99D0-AEF25D3BDE30}"/>
              </a:ext>
            </a:extLst>
          </p:cNvPr>
          <p:cNvSpPr txBox="1"/>
          <p:nvPr/>
        </p:nvSpPr>
        <p:spPr>
          <a:xfrm>
            <a:off x="6052056" y="2792512"/>
            <a:ext cx="8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73CD-632F-4680-89D9-1ED32DA8E1C6}"/>
              </a:ext>
            </a:extLst>
          </p:cNvPr>
          <p:cNvSpPr txBox="1"/>
          <p:nvPr/>
        </p:nvSpPr>
        <p:spPr>
          <a:xfrm>
            <a:off x="7612212" y="3737988"/>
            <a:ext cx="6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E121C7F6-8BD3-4792-86B4-999E1DC3D813}"/>
              </a:ext>
            </a:extLst>
          </p:cNvPr>
          <p:cNvSpPr/>
          <p:nvPr/>
        </p:nvSpPr>
        <p:spPr>
          <a:xfrm>
            <a:off x="1386754" y="2632052"/>
            <a:ext cx="2521786" cy="8819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Bank details</a:t>
            </a: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3122AA4D-9E7A-40C8-9B37-0799AF49C3C0}"/>
              </a:ext>
            </a:extLst>
          </p:cNvPr>
          <p:cNvSpPr/>
          <p:nvPr/>
        </p:nvSpPr>
        <p:spPr>
          <a:xfrm>
            <a:off x="1159323" y="5228581"/>
            <a:ext cx="2521786" cy="88198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Fill cheque details</a:t>
            </a:r>
          </a:p>
        </p:txBody>
      </p:sp>
    </p:spTree>
    <p:extLst>
      <p:ext uri="{BB962C8B-B14F-4D97-AF65-F5344CB8AC3E}">
        <p14:creationId xmlns:p14="http://schemas.microsoft.com/office/powerpoint/2010/main" val="23891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4" grpId="0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03A3-DB71-4D76-BFFD-9F22ADFB13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4C8DA4-91E9-F248-95E1-69BCFDD8AA48}" type="slidenum">
              <a:rPr lang="en-US" smtClean="0"/>
              <a:pPr/>
              <a:t>4</a:t>
            </a:fld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6AF73-0025-409A-9806-49D566E6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01" y="431685"/>
            <a:ext cx="10991850" cy="873125"/>
          </a:xfrm>
        </p:spPr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669B7-94D6-418D-8764-9E6328B49776}"/>
              </a:ext>
            </a:extLst>
          </p:cNvPr>
          <p:cNvSpPr/>
          <p:nvPr/>
        </p:nvSpPr>
        <p:spPr>
          <a:xfrm>
            <a:off x="4609323" y="3516878"/>
            <a:ext cx="2973353" cy="108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Approx. 37.5 $/month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45DD59A-74D6-4091-A1F0-B7D7E2BF5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101" y="1304810"/>
            <a:ext cx="6556503" cy="397988"/>
          </a:xfrm>
        </p:spPr>
        <p:txBody>
          <a:bodyPr>
            <a:noAutofit/>
          </a:bodyPr>
          <a:lstStyle/>
          <a:p>
            <a:r>
              <a:rPr lang="en-IN" sz="2400" dirty="0"/>
              <a:t>Ad-Based Model using Google AdSense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4AFCA4-A8BD-40F4-921E-5D86880CD750}"/>
              </a:ext>
            </a:extLst>
          </p:cNvPr>
          <p:cNvSpPr/>
          <p:nvPr/>
        </p:nvSpPr>
        <p:spPr>
          <a:xfrm>
            <a:off x="1017036" y="2509935"/>
            <a:ext cx="1978089" cy="121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500 users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46ABF5-B461-4E8C-908A-D7655939DCEB}"/>
              </a:ext>
            </a:extLst>
          </p:cNvPr>
          <p:cNvSpPr/>
          <p:nvPr/>
        </p:nvSpPr>
        <p:spPr>
          <a:xfrm>
            <a:off x="1017035" y="4761723"/>
            <a:ext cx="1978089" cy="121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30% active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E4579E-D10D-4884-9059-87877051D267}"/>
              </a:ext>
            </a:extLst>
          </p:cNvPr>
          <p:cNvSpPr/>
          <p:nvPr/>
        </p:nvSpPr>
        <p:spPr>
          <a:xfrm>
            <a:off x="9280850" y="2489731"/>
            <a:ext cx="1978089" cy="121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 screens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209393-8324-457F-BD0D-942AC61A93B1}"/>
              </a:ext>
            </a:extLst>
          </p:cNvPr>
          <p:cNvSpPr/>
          <p:nvPr/>
        </p:nvSpPr>
        <p:spPr>
          <a:xfrm>
            <a:off x="9196874" y="4761723"/>
            <a:ext cx="1978089" cy="1216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0.5% CTR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44BF0F-760B-4375-9063-D413CC26B478}"/>
              </a:ext>
            </a:extLst>
          </p:cNvPr>
          <p:cNvCxnSpPr>
            <a:stCxn id="13" idx="6"/>
            <a:endCxn id="6" idx="1"/>
          </p:cNvCxnSpPr>
          <p:nvPr/>
        </p:nvCxnSpPr>
        <p:spPr>
          <a:xfrm>
            <a:off x="2995125" y="3118376"/>
            <a:ext cx="1614198" cy="9399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544802-30B6-46A0-AB91-17718BE38EB1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2995124" y="4058316"/>
            <a:ext cx="1614199" cy="1311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531BA7-98B2-451B-A567-E8FC1111E91C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7582676" y="3098172"/>
            <a:ext cx="1698174" cy="960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68B223-A55F-4DA4-ADE0-046F64E8B122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7582676" y="4058316"/>
            <a:ext cx="1614198" cy="1311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A9D1-0AD9-4600-A966-1270886006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4C8DA4-91E9-F248-95E1-69BCFDD8AA48}" type="slidenum">
              <a:rPr lang="en-US" smtClean="0"/>
              <a:pPr/>
              <a:t>5</a:t>
            </a:fld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835D3B-63E4-4808-8405-E5909833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23" y="3429000"/>
            <a:ext cx="10991850" cy="873125"/>
          </a:xfrm>
        </p:spPr>
        <p:txBody>
          <a:bodyPr/>
          <a:lstStyle/>
          <a:p>
            <a:r>
              <a:rPr lang="en-IN" dirty="0"/>
              <a:t>Future Prospects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D479A5-7520-4463-98AA-9B3EF4617C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3605" y="1658159"/>
            <a:ext cx="9692267" cy="14255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Digital Cheque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 hassle of depositing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Live status update of cheque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D5FAED7-D4B5-4943-BECD-7004EFFF1A9A}"/>
              </a:ext>
            </a:extLst>
          </p:cNvPr>
          <p:cNvSpPr txBox="1">
            <a:spLocks/>
          </p:cNvSpPr>
          <p:nvPr/>
        </p:nvSpPr>
        <p:spPr>
          <a:xfrm>
            <a:off x="813605" y="1149739"/>
            <a:ext cx="10991850" cy="292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 spc="300">
                <a:solidFill>
                  <a:srgbClr val="00175A"/>
                </a:solidFill>
                <a:latin typeface="Benton Sans" panose="0200050402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Never been done before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6A25260-3D68-4CB5-96E6-2EA0A5D7988C}"/>
              </a:ext>
            </a:extLst>
          </p:cNvPr>
          <p:cNvSpPr txBox="1">
            <a:spLocks/>
          </p:cNvSpPr>
          <p:nvPr/>
        </p:nvSpPr>
        <p:spPr>
          <a:xfrm>
            <a:off x="813605" y="348470"/>
            <a:ext cx="10991850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Uniqueness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E39A58-13C0-4B8B-AE3F-2A8654472492}"/>
              </a:ext>
            </a:extLst>
          </p:cNvPr>
          <p:cNvSpPr txBox="1">
            <a:spLocks/>
          </p:cNvSpPr>
          <p:nvPr/>
        </p:nvSpPr>
        <p:spPr>
          <a:xfrm>
            <a:off x="813605" y="4302125"/>
            <a:ext cx="10256232" cy="198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0">
                <a:solidFill>
                  <a:srgbClr val="00175A"/>
                </a:solidFill>
                <a:latin typeface="Benton Sans Book" panose="0200040402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Verify accounts using bank’s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Mandatory password reset after every 90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Save account temporarily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Unlock more features on subscription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Dashboard for Banks (</a:t>
            </a:r>
            <a:r>
              <a:rPr lang="en-IN"/>
              <a:t>Admin Dashboard)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6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02488-3836-4E8B-80E9-5F52E3280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775" y="2857781"/>
            <a:ext cx="4475205" cy="480131"/>
          </a:xfrm>
        </p:spPr>
        <p:txBody>
          <a:bodyPr/>
          <a:lstStyle/>
          <a:p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75518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2">
      <a:dk1>
        <a:srgbClr val="001E5F"/>
      </a:dk1>
      <a:lt1>
        <a:srgbClr val="FFFFFF"/>
      </a:lt1>
      <a:dk2>
        <a:srgbClr val="0070CE"/>
      </a:dk2>
      <a:lt2>
        <a:srgbClr val="69AAE3"/>
      </a:lt2>
      <a:accent1>
        <a:srgbClr val="001E5F"/>
      </a:accent1>
      <a:accent2>
        <a:srgbClr val="69AAE3"/>
      </a:accent2>
      <a:accent3>
        <a:srgbClr val="A5A5A5"/>
      </a:accent3>
      <a:accent4>
        <a:srgbClr val="D9D8D6"/>
      </a:accent4>
      <a:accent5>
        <a:srgbClr val="5B9BD5"/>
      </a:accent5>
      <a:accent6>
        <a:srgbClr val="FFFFFF"/>
      </a:accent6>
      <a:hlink>
        <a:srgbClr val="001E5F"/>
      </a:hlink>
      <a:folHlink>
        <a:srgbClr val="FFFFFF"/>
      </a:folHlink>
    </a:clrScheme>
    <a:fontScheme name="Colleague Brand Fonts">
      <a:majorFont>
        <a:latin typeface="BentonSans Light"/>
        <a:ea typeface=""/>
        <a:cs typeface=""/>
      </a:majorFont>
      <a:minorFont>
        <a:latin typeface="Benton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155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Benton Sans</vt:lpstr>
      <vt:lpstr>Benton Sans Book</vt:lpstr>
      <vt:lpstr>Benton Sans Light</vt:lpstr>
      <vt:lpstr>BentonSans Book</vt:lpstr>
      <vt:lpstr>BentonSans Light</vt:lpstr>
      <vt:lpstr>Calibri</vt:lpstr>
      <vt:lpstr>Master</vt:lpstr>
      <vt:lpstr>Makeathon 2021</vt:lpstr>
      <vt:lpstr>Business Problem</vt:lpstr>
      <vt:lpstr>Tech Architecture</vt:lpstr>
      <vt:lpstr>Business Model</vt:lpstr>
      <vt:lpstr>Future Prospects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 Campofranco</dc:creator>
  <cp:lastModifiedBy>sanchibansal340@gmail.com</cp:lastModifiedBy>
  <cp:revision>45</cp:revision>
  <dcterms:created xsi:type="dcterms:W3CDTF">2020-11-03T16:37:36Z</dcterms:created>
  <dcterms:modified xsi:type="dcterms:W3CDTF">2021-04-08T05:59:33Z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Emily S Campofranco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