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6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9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6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7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5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75F5-BE4E-4B37-A122-4839EBE65C17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AECB-F099-479F-A11C-556F87D4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IndusOS</a:t>
            </a:r>
            <a:r>
              <a:rPr lang="en-IN" dirty="0" smtClean="0"/>
              <a:t> - 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7532" y="4284616"/>
            <a:ext cx="2660468" cy="1815738"/>
          </a:xfrm>
        </p:spPr>
        <p:txBody>
          <a:bodyPr>
            <a:normAutofit/>
          </a:bodyPr>
          <a:lstStyle/>
          <a:p>
            <a:r>
              <a:rPr lang="en-IN" dirty="0" err="1" smtClean="0"/>
              <a:t>Anushman</a:t>
            </a:r>
            <a:r>
              <a:rPr lang="en-IN" dirty="0" smtClean="0"/>
              <a:t> </a:t>
            </a:r>
            <a:r>
              <a:rPr lang="en-IN" dirty="0" err="1" smtClean="0"/>
              <a:t>Jadhav</a:t>
            </a:r>
            <a:endParaRPr lang="en-IN" dirty="0" smtClean="0"/>
          </a:p>
          <a:p>
            <a:r>
              <a:rPr lang="en-IN" dirty="0" smtClean="0"/>
              <a:t>Arun George</a:t>
            </a:r>
          </a:p>
          <a:p>
            <a:r>
              <a:rPr lang="en-IN" dirty="0" smtClean="0"/>
              <a:t>Raj Joshi</a:t>
            </a:r>
          </a:p>
          <a:p>
            <a:r>
              <a:rPr lang="en-IN" dirty="0" err="1" smtClean="0"/>
              <a:t>Sanchita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35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Adfuller</a:t>
            </a:r>
            <a:r>
              <a:rPr lang="en-IN" dirty="0" smtClean="0"/>
              <a:t> test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1417"/>
            <a:ext cx="10398543" cy="5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2" y="365125"/>
            <a:ext cx="11114695" cy="6048103"/>
          </a:xfrm>
        </p:spPr>
      </p:pic>
    </p:spTree>
    <p:extLst>
      <p:ext uri="{BB962C8B-B14F-4D97-AF65-F5344CB8AC3E}">
        <p14:creationId xmlns:p14="http://schemas.microsoft.com/office/powerpoint/2010/main" val="5885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Fitting  - ARIMA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Getting Holiday </a:t>
            </a:r>
            <a:r>
              <a:rPr lang="en-IN" dirty="0" err="1" smtClean="0"/>
              <a:t>Trends,Lag</a:t>
            </a:r>
            <a:r>
              <a:rPr lang="en-IN" dirty="0" smtClean="0"/>
              <a:t> 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9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Statement:</a:t>
            </a:r>
            <a:br>
              <a:rPr lang="en-IN" dirty="0" smtClean="0"/>
            </a:br>
            <a:r>
              <a:rPr lang="en-IN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Given a user, when will he do his next balance recharge</a:t>
            </a:r>
          </a:p>
          <a:p>
            <a:r>
              <a:rPr lang="en-IN" dirty="0" smtClean="0"/>
              <a:t>b) The amount of the recharge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Columns: Unknown, Device-ID, Server Date, Local Date, Balance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5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 &amp; 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rows - 5cr</a:t>
            </a:r>
          </a:p>
          <a:p>
            <a:pPr marL="457200" lvl="1" indent="0">
              <a:buNone/>
            </a:pPr>
            <a:r>
              <a:rPr lang="en-IN" dirty="0" smtClean="0"/>
              <a:t>  - Sampled random Data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- Missing &amp; Null values</a:t>
            </a:r>
          </a:p>
          <a:p>
            <a:pPr marL="0" indent="0">
              <a:buNone/>
            </a:pPr>
            <a:r>
              <a:rPr lang="en-IN" dirty="0" smtClean="0"/>
              <a:t>       - </a:t>
            </a:r>
            <a:r>
              <a:rPr lang="en-IN" dirty="0" err="1" smtClean="0"/>
              <a:t>DateTime</a:t>
            </a:r>
            <a:r>
              <a:rPr lang="en-IN" dirty="0" smtClean="0"/>
              <a:t> to Day + Time</a:t>
            </a:r>
          </a:p>
          <a:p>
            <a:pPr marL="0" indent="0">
              <a:buNone/>
            </a:pPr>
            <a:r>
              <a:rPr lang="en-IN" dirty="0" smtClean="0"/>
              <a:t>        - Encode to Months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7" y="4101738"/>
            <a:ext cx="11338313" cy="17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9" y="1789612"/>
            <a:ext cx="11969581" cy="4493621"/>
          </a:xfrm>
        </p:spPr>
      </p:pic>
    </p:spTree>
    <p:extLst>
      <p:ext uri="{BB962C8B-B14F-4D97-AF65-F5344CB8AC3E}">
        <p14:creationId xmlns:p14="http://schemas.microsoft.com/office/powerpoint/2010/main" val="32729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" y="195942"/>
            <a:ext cx="11075125" cy="6413863"/>
          </a:xfrm>
        </p:spPr>
      </p:pic>
    </p:spTree>
    <p:extLst>
      <p:ext uri="{BB962C8B-B14F-4D97-AF65-F5344CB8AC3E}">
        <p14:creationId xmlns:p14="http://schemas.microsoft.com/office/powerpoint/2010/main" val="31356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Boxplot for Balance on 25% of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57" y="1690689"/>
            <a:ext cx="9031244" cy="4827678"/>
          </a:xfrm>
        </p:spPr>
      </p:pic>
    </p:spTree>
    <p:extLst>
      <p:ext uri="{BB962C8B-B14F-4D97-AF65-F5344CB8AC3E}">
        <p14:creationId xmlns:p14="http://schemas.microsoft.com/office/powerpoint/2010/main" val="17881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AutoCoreleation</a:t>
            </a:r>
            <a:r>
              <a:rPr lang="en-IN" dirty="0" smtClean="0"/>
              <a:t>[‘Balance’]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5" y="1690687"/>
            <a:ext cx="10886679" cy="4670923"/>
          </a:xfrm>
        </p:spPr>
      </p:pic>
    </p:spTree>
    <p:extLst>
      <p:ext uri="{BB962C8B-B14F-4D97-AF65-F5344CB8AC3E}">
        <p14:creationId xmlns:p14="http://schemas.microsoft.com/office/powerpoint/2010/main" val="3813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Seasonality, Trend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85256"/>
          </a:xfrm>
        </p:spPr>
      </p:pic>
    </p:spTree>
    <p:extLst>
      <p:ext uri="{BB962C8B-B14F-4D97-AF65-F5344CB8AC3E}">
        <p14:creationId xmlns:p14="http://schemas.microsoft.com/office/powerpoint/2010/main" val="19226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recharge frequency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" y="1911043"/>
            <a:ext cx="6881948" cy="45420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96" y="1911042"/>
            <a:ext cx="6351604" cy="45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IndusOS - Hackathon</vt:lpstr>
      <vt:lpstr>Problem Statement:  </vt:lpstr>
      <vt:lpstr>Feature Engineering &amp; EDA</vt:lpstr>
      <vt:lpstr>PowerPoint Presentation</vt:lpstr>
      <vt:lpstr>PowerPoint Presentation</vt:lpstr>
      <vt:lpstr>Boxplot for Balance on 25% of data</vt:lpstr>
      <vt:lpstr>AutoCoreleation[‘Balance’]</vt:lpstr>
      <vt:lpstr>Seasonality, Trend</vt:lpstr>
      <vt:lpstr>User recharge frequency</vt:lpstr>
      <vt:lpstr>Using Adfuller test </vt:lpstr>
      <vt:lpstr>PowerPoint Presentation</vt:lpstr>
      <vt:lpstr>Next Step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IndusOS - Hackathon</dc:title>
  <dc:creator>Arun George</dc:creator>
  <cp:lastModifiedBy>Arun George</cp:lastModifiedBy>
  <cp:revision>9</cp:revision>
  <dcterms:created xsi:type="dcterms:W3CDTF">2019-03-03T08:41:05Z</dcterms:created>
  <dcterms:modified xsi:type="dcterms:W3CDTF">2019-03-03T10:17:52Z</dcterms:modified>
</cp:coreProperties>
</file>