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c56d410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c56d410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c56d410a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c56d410a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c56d410a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5c56d410a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c56d410a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c56d410a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c56d410a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c56d410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c56d410a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c56d410a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5c56d410a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5c56d410a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5c56d410a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5c56d410a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c56d410a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c56d410a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c56d410a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c56d410a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c56d41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c56d41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c56d410a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c56d410a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c56d410a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c56d410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c56d410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c56d410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c56d410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c56d410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c56d410a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c56d410a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6475" y="453750"/>
            <a:ext cx="7784700" cy="21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Oswald"/>
                <a:ea typeface="Oswald"/>
                <a:cs typeface="Oswald"/>
                <a:sym typeface="Oswald"/>
              </a:rPr>
              <a:t>Capstone Project Presentation</a:t>
            </a:r>
            <a:endParaRPr b="0" sz="4800">
              <a:latin typeface="Oswald"/>
              <a:ea typeface="Oswald"/>
              <a:cs typeface="Oswald"/>
              <a:sym typeface="Oswald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(CleverTap)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02775" y="2528150"/>
            <a:ext cx="50274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Sanchita Mangale 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Sana Khan 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Anshuman Jadhav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Ison Varghese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% of devices used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" y="490200"/>
            <a:ext cx="6562016" cy="4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idx="1" type="subTitle"/>
          </p:nvPr>
        </p:nvSpPr>
        <p:spPr>
          <a:xfrm>
            <a:off x="420750" y="1329375"/>
            <a:ext cx="7305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500450"/>
            <a:ext cx="4333500" cy="217409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For the Month of March 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6" name="Google Shape;356;p23"/>
          <p:cNvSpPr txBox="1"/>
          <p:nvPr>
            <p:ph type="ctrTitle"/>
          </p:nvPr>
        </p:nvSpPr>
        <p:spPr>
          <a:xfrm>
            <a:off x="5082550" y="2162475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For the Month of July 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164" y="2855450"/>
            <a:ext cx="4333610" cy="21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4"/>
          <p:cNvPicPr preferRelativeResize="0"/>
          <p:nvPr/>
        </p:nvPicPr>
        <p:blipFill rotWithShape="1">
          <a:blip r:embed="rId3">
            <a:alphaModFix/>
          </a:blip>
          <a:srcRect b="0" l="9950" r="-9950" t="0"/>
          <a:stretch/>
        </p:blipFill>
        <p:spPr>
          <a:xfrm>
            <a:off x="2032600" y="954325"/>
            <a:ext cx="5676450" cy="30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Dormant and Active Users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Day wised video watched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750"/>
            <a:ext cx="7764125" cy="3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Dimension Reduction :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4517475" y="946200"/>
            <a:ext cx="36342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Tsne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55075" y="1003875"/>
            <a:ext cx="3634200" cy="1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Principal  Component Analysis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Explained Variance :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51" y="1848450"/>
            <a:ext cx="2867729" cy="8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835300" y="2936275"/>
            <a:ext cx="27399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mp</a:t>
            </a: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ortant Features :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VOD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Total Video Watched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Q3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Q4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Changed Explained Variance :  0.82 | 0.09 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475" y="1405950"/>
            <a:ext cx="2778450" cy="2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4767425" y="3974600"/>
            <a:ext cx="3009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Dimensions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are reduced to  2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ctrTitle"/>
          </p:nvPr>
        </p:nvSpPr>
        <p:spPr>
          <a:xfrm>
            <a:off x="228875" y="667375"/>
            <a:ext cx="3749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K means Centroids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6" name="Google Shape;386;p27"/>
          <p:cNvSpPr txBox="1"/>
          <p:nvPr>
            <p:ph type="ctrTitle"/>
          </p:nvPr>
        </p:nvSpPr>
        <p:spPr>
          <a:xfrm>
            <a:off x="4919100" y="209465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Clustering 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5" y="1174100"/>
            <a:ext cx="36861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875" y="2856775"/>
            <a:ext cx="3749065" cy="20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7"/>
          <p:cNvSpPr txBox="1"/>
          <p:nvPr/>
        </p:nvSpPr>
        <p:spPr>
          <a:xfrm>
            <a:off x="152700" y="23225"/>
            <a:ext cx="5739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Algorithm :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Decision</a:t>
            </a: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 Tree Results : 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616475"/>
            <a:ext cx="5199850" cy="42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Things to be done further : 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633400" y="705825"/>
            <a:ext cx="593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More nos of Hypothesis statement to be evaluated.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A/B testing ( If possible)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T-sne : In detail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Apply SVM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02775" y="138600"/>
            <a:ext cx="20931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Oswald"/>
                <a:ea typeface="Oswald"/>
                <a:cs typeface="Oswald"/>
                <a:sym typeface="Oswald"/>
              </a:rPr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02775" y="1484575"/>
            <a:ext cx="50274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Problem Statement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Set &amp; Master Data Creation 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EDA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ML Models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Future work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38500" y="29880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Oswald"/>
                <a:ea typeface="Oswald"/>
                <a:cs typeface="Oswald"/>
                <a:sym typeface="Oswald"/>
              </a:rPr>
              <a:t>Problem Definition</a:t>
            </a:r>
            <a:endParaRPr b="0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420750" y="1329375"/>
            <a:ext cx="7305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Segment   the   audience   of   a   content   app   based   on   its   user’s   propensity   to   watch   a   video   in   the   next   2  days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38500" y="29880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497050" y="217700"/>
            <a:ext cx="1343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Data Set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300"/>
            <a:ext cx="2878075" cy="27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3411275" y="893300"/>
            <a:ext cx="40968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AppLaunched  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	2716093, 8)</a:t>
            </a:r>
            <a:endParaRPr sz="19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AppUninstalled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(326684, 8)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VideoStarted 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(1796525, 12)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VideoDetails 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(3695451, 12)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UTMVisited 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(495850, 8)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Registered </a:t>
            </a:r>
            <a:r>
              <a:rPr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( 329579, 9)</a:t>
            </a:r>
            <a:endParaRPr/>
          </a:p>
        </p:txBody>
      </p:sp>
      <p:sp>
        <p:nvSpPr>
          <p:cNvPr id="299" name="Google Shape;299;p16"/>
          <p:cNvSpPr txBox="1"/>
          <p:nvPr>
            <p:ph type="ctrTitle"/>
          </p:nvPr>
        </p:nvSpPr>
        <p:spPr>
          <a:xfrm>
            <a:off x="4870250" y="21770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And  lots of dates  !!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238500" y="29880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Oswald"/>
                <a:ea typeface="Oswald"/>
                <a:cs typeface="Oswald"/>
                <a:sym typeface="Oswald"/>
              </a:rPr>
              <a:t>Master data Creations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75" y="888500"/>
            <a:ext cx="1972025" cy="19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2921550" y="801350"/>
            <a:ext cx="52878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 merge the data …. found the unique users…  and did feature  selections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 came up with master data </a:t>
            </a:r>
            <a:r>
              <a:rPr lang="en" sz="20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(466124, 130)</a:t>
            </a:r>
            <a:endParaRPr sz="20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Some of the Important Features: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Selected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Total </a:t>
            </a: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videos</a:t>
            </a: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watched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VOD(video on demand)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Q1, Q2, Q3 and Q4 - time quarters/day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UTM visited 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Registration status.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Last video watched time…...and more..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238500" y="298800"/>
            <a:ext cx="4250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Oswald"/>
                <a:ea typeface="Oswald"/>
                <a:cs typeface="Oswald"/>
                <a:sym typeface="Oswald"/>
              </a:rPr>
              <a:t>Exploratory Data Analysis : </a:t>
            </a:r>
            <a:endParaRPr b="0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420750" y="1329375"/>
            <a:ext cx="7305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" y="1329375"/>
            <a:ext cx="4441950" cy="24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373825" y="917350"/>
            <a:ext cx="3864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Avg. Visit duration Vs User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>
            <p:ph type="ctrTitle"/>
          </p:nvPr>
        </p:nvSpPr>
        <p:spPr>
          <a:xfrm>
            <a:off x="4728550" y="232735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Dormant Days Vs Months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600" y="2599675"/>
            <a:ext cx="4326325" cy="21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ctrTitle"/>
          </p:nvPr>
        </p:nvSpPr>
        <p:spPr>
          <a:xfrm>
            <a:off x="0" y="-14345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App Launches per user on monthly   basis</a:t>
            </a:r>
            <a:endParaRPr sz="1600"/>
          </a:p>
        </p:txBody>
      </p:sp>
      <p:sp>
        <p:nvSpPr>
          <p:cNvPr id="322" name="Google Shape;322;p19"/>
          <p:cNvSpPr txBox="1"/>
          <p:nvPr>
            <p:ph idx="1" type="subTitle"/>
          </p:nvPr>
        </p:nvSpPr>
        <p:spPr>
          <a:xfrm>
            <a:off x="420750" y="1329375"/>
            <a:ext cx="7305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" y="532150"/>
            <a:ext cx="4043201" cy="22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25" y="2424675"/>
            <a:ext cx="4043200" cy="2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>
            <p:ph type="ctrTitle"/>
          </p:nvPr>
        </p:nvSpPr>
        <p:spPr>
          <a:xfrm flipH="1">
            <a:off x="4514300" y="1798575"/>
            <a:ext cx="4043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Uninstalled</a:t>
            </a:r>
            <a:r>
              <a:rPr b="0" lang="en" sz="1800">
                <a:latin typeface="Oswald"/>
                <a:ea typeface="Oswald"/>
                <a:cs typeface="Oswald"/>
                <a:sym typeface="Oswald"/>
              </a:rPr>
              <a:t> app after </a:t>
            </a: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registration</a:t>
            </a:r>
            <a:r>
              <a:rPr b="0" lang="en" sz="1800">
                <a:latin typeface="Oswald"/>
                <a:ea typeface="Oswald"/>
                <a:cs typeface="Oswald"/>
                <a:sym typeface="Oswald"/>
              </a:rPr>
              <a:t> completed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ctrTitle"/>
          </p:nvPr>
        </p:nvSpPr>
        <p:spPr>
          <a:xfrm>
            <a:off x="238500" y="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Programme</a:t>
            </a: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 type Vs Watch Time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420750" y="1329375"/>
            <a:ext cx="7305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 type Vs Watch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723650"/>
            <a:ext cx="4199726" cy="204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275" y="2772850"/>
            <a:ext cx="3921099" cy="2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4759275" y="2205625"/>
            <a:ext cx="3767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Country</a:t>
            </a: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VS Genres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652325"/>
            <a:ext cx="4139976" cy="213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>
            <p:ph type="ctrTitle"/>
          </p:nvPr>
        </p:nvSpPr>
        <p:spPr>
          <a:xfrm>
            <a:off x="4329400" y="1759375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    Nos of App </a:t>
            </a: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launches</a:t>
            </a: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 per country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400" y="2623200"/>
            <a:ext cx="4590199" cy="2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>
            <p:ph type="ctrTitle"/>
          </p:nvPr>
        </p:nvSpPr>
        <p:spPr>
          <a:xfrm>
            <a:off x="390900" y="152400"/>
            <a:ext cx="3749100" cy="6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Oswald"/>
                <a:ea typeface="Oswald"/>
                <a:cs typeface="Oswald"/>
                <a:sym typeface="Oswald"/>
              </a:rPr>
              <a:t>% of devices used</a:t>
            </a:r>
            <a:endParaRPr b="0"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