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4630400" cy="8229600"/>
  <p:notesSz cx="8229600" cy="14630400"/>
  <p:embeddedFontLst>
    <p:embeddedFont>
      <p:font typeface="Poppins Light" panose="00000400000000000000" pitchFamily="2" charset="0"/>
      <p:regular r:id="rId15"/>
    </p:embeddedFont>
    <p:embeddedFont>
      <p:font typeface="Roboto Light" panose="020000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3:28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1 541 24575,'9'-1'0,"0"0"0,0-1 0,0 0 0,0 0 0,0-1 0,-1 0 0,1-1 0,-1 0 0,0 0 0,0-1 0,0 0 0,-1 0 0,1-1 0,6-6 0,19-13 0,77-51 0,316-202 0,-251 185 0,-145 85 0,-18 6 0,-16 7 0,-498 287 0,163-90-1365,303-180-5461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4:45.7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101 188 24575,'602'-46'0,"-442"29"0,675-59 0,-439 43 0,376 17 0,-485 19 0,450-3 0,-709 1 0,-1 1 0,1 1 0,-1 2 0,0 1 0,0 1 0,26 10 0,-4 3 0,-2 2 0,57 34 0,-94-49 0,0 0 0,0 2 0,0-1 0,-1 1 0,0 0 0,-1 1 0,0 0 0,0 0 0,-1 1 0,-1 0 0,1 0 0,-2 0 0,0 1 0,0 0 0,-1 0 0,-1 1 0,4 21 0,-1 3 0,-3 0 0,-1 0 0,-1 0 0,-9 70 0,8-103 0,-1 1 0,0-1 0,0 1 0,0-1 0,-1 1 0,1-1 0,-1 0 0,0 0 0,0 0 0,-1 0 0,1 0 0,-1 0 0,0 0 0,0-1 0,0 1 0,0-1 0,-1 0 0,1 0 0,-1 0 0,0-1 0,0 1 0,0-1 0,0 0 0,0 0 0,0-1 0,-1 1 0,1-1 0,-8 2 0,-11 0 0,1 0 0,-1-1 0,0-2 0,-37-3 0,26 1 0,-46-2 0,-26-1 0,-129 9 0,202 0 0,-45 13 0,49-10 0,-1 0 0,-33 1 0,-433-4 0,254-7 0,-220 3 0,423 2 0,1 2 0,-60 14 0,52-9 0,-56 4 0,-395-9 0,255-7 0,-866 3 0,1099 1 0,1-2 0,0 1 0,-1-1 0,1 0 0,0 0 0,0-1 0,0 0 0,0-1 0,-9-3 0,14 3 0,-1 1 0,1-1 0,-1 1 0,1-1 0,0 0 0,0 0 0,0 0 0,1-1 0,-1 1 0,1-1 0,-1 1 0,1-1 0,0 0 0,1 0 0,-1 0 0,1 0 0,-1 0 0,1 0 0,0-8 0,-1 8 0,1-1 0,0 0 0,1 1 0,-1-1 0,1 0 0,0 0 0,1 1 0,-1-1 0,1 0 0,-1 1 0,1-1 0,1 0 0,-1 1 0,1-1 0,0 1 0,0 0 0,0-1 0,0 1 0,1 0 0,0 1 0,-1-1 0,1 0 0,1 1 0,-1-1 0,1 1 0,-1 0 0,1 0 0,0 1 0,0-1 0,0 1 0,0-1 0,1 1 0,-1 1 0,0-1 0,1 1 0,-1-1 0,8 0 0,31-4 0,1 2 0,-1 2 0,0 2 0,50 6 0,19-1 0,-21-3 0,187-4 0,-122-26 0,-81 13 0,-6-1 0,89-33 0,-111 31 0,2 2 0,0 3 0,0 2 0,82-8 0,385 17 0,-245 5 0,-180-2 0,-31 1 0,-1-2 0,0-3 0,88-16 0,-83 7 0,1 2 0,83-1 0,135 13 0,-104 1 0,374-3-1365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5:00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104 325 24575,'78'-4'0,"0"-5"0,-1-2 0,120-34 0,-14 3 0,402-65 0,-478 95 0,0 5 0,153 9 0,-83 1 0,979-3 0,-1127-2 0,0-1 0,0-1 0,33-9 0,-28 5 0,60-6 0,81-9 0,-28 3 0,186 15 0,-204 6 0,-109 0 0,0 1 0,0 0 0,0 2 0,-1 0 0,1 1 0,-1 1 0,0 1 0,-1 1 0,1 0 0,-1 1 0,-1 1 0,0 1 0,-1 1 0,0 0 0,0 1 0,-1 0 0,-1 1 0,-1 1 0,0 0 0,14 22 0,-20-24 0,0 0 0,-1 0 0,-1 1 0,0 0 0,0 0 0,-2 1 0,0-1 0,0 1 0,-2-1 0,1 16 0,-1 15 0,-11 87 0,9-126 0,0 1 0,-1-1 0,1 0 0,-1 0 0,-1 0 0,1 0 0,-1 0 0,0 0 0,0-1 0,-1 1 0,0-1 0,0 0 0,-5 5 0,1-2 0,0-1 0,-1 0 0,0-1 0,-1 1 0,1-2 0,-1 1 0,-11 3 0,-5 1 0,-1-2 0,-1 0 0,1-2 0,-1-1 0,-33 1 0,31-4 0,-3 0 0,1 2 0,-43 9 0,28-3 0,1-2 0,-92 4 0,-98-14 0,84-1 0,22 1 0,-154 5 0,252 2 0,-48 13 0,52-11 0,-1-1 0,-36 3 0,-400-5 0,239-7 0,153 3 0,15-2 0,1 3 0,0 2 0,-68 13 0,58-4 0,-1-2 0,-75 0 0,-139-12 0,103 0 0,-699 2 0,870 0 0,0 0 0,-1-1 0,1 1 0,0-1 0,-1-1 0,1 0 0,0 0 0,0-1 0,-8-3 0,13 4 0,-1 0 0,1-1 0,-1 1 0,1-1 0,0 0 0,0 0 0,0 0 0,1-1 0,-1 1 0,1-1 0,0 1 0,-1-1 0,2 0 0,-1 0 0,0 0 0,1 0 0,0 0 0,0 0 0,-1-8 0,-1-5 0,0-1 0,2 0 0,0 0 0,1 0 0,1 0 0,1 0 0,4-18 0,-5 30 0,0 0 0,1 0 0,-1 0 0,2 0 0,-1 1 0,0-1 0,1 1 0,0 0 0,1-1 0,-1 1 0,1 1 0,0-1 0,0 0 0,0 1 0,1 0 0,-1 0 0,1 0 0,0 1 0,1-1 0,-1 1 0,0 1 0,1-1 0,11-3 0,19 0 0,0 1 0,1 2 0,-1 2 0,1 1 0,43 6 0,25 0 0,1328-3 0,-740-6 0,-665 2 0,0-2 0,0-1 0,36-11 0,-31 7 0,63-7 0,26 14 0,-87 2 0,0-1 0,1-1 0,-1-2 0,52-12 0,-40 4 0,60-5 0,23-5 0,-70 10 0,1 2 0,82-2 0,126 13 0,-98 1 0,-80-3-1365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5:42.3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54 50 24575,'2035'0'0,"-1993"-2"0,0-2 0,56-13 0,-49 8 0,64-5 0,558 10 0,-345 7 0,-282-3 0,-13-1 0,1 1 0,-1 1 0,1 2 0,56 13 0,95 31 0,1 0 0,-162-41 0,0-2 0,31 3 0,35 7 0,-81-13 0,1 1 0,-1 1 0,0-1 0,-1 1 0,1 1 0,0-1 0,-1 1 0,0 0 0,6 5 0,-8-5 0,0 0 0,0 1 0,-1-1 0,1 1 0,-1 0 0,0 0 0,-1 0 0,1 0 0,-1 0 0,0 1 0,-1-1 0,3 11 0,-1 7 0,0 0 0,-1 22 0,2 25 0,7-16 0,-7-39 0,0 0 0,-1 1 0,-1 0 0,0 0 0,-1-1 0,-1 1 0,0 0 0,-6 31 0,4-42 0,0-1 0,-1 1 0,1-1 0,-1 0 0,0 0 0,0 0 0,-1 0 0,1-1 0,-1 1 0,0-1 0,0 0 0,0 0 0,0 0 0,0-1 0,-1 0 0,1 1 0,-8 1 0,-8 3 0,1 0 0,-38 6 0,-17-4 0,0-3 0,0-4 0,-77-6 0,6 0 0,-723 4 0,819 3 0,0 1 0,-50 12 0,45-6 0,-75 4 0,-598-13 0,344-3 0,-125 2 0,467-4 0,1-1 0,1-1 0,-1-3 0,-69-24 0,15 4 0,-120-41 0,12 2 0,197 67 0,1 0 0,0-1 0,0 1 0,0-1 0,0 0 0,0 0 0,0 0 0,0 0 0,0-1 0,1 0 0,-4-3 0,6 5 0,1 1 0,-1-1 0,1 1 0,0-1 0,-1 0 0,1 0 0,0 1 0,-1-1 0,1 0 0,0 1 0,0-1 0,0 0 0,0 0 0,0 0 0,0 1 0,0-1 0,0 0 0,0 0 0,0 1 0,0-1 0,0 0 0,0 0 0,1 1 0,0-2 0,0-1 0,0 1 0,1 0 0,0 0 0,0 1 0,-1-1 0,1 0 0,0 0 0,0 1 0,1-1 0,-1 1 0,3-2 0,9-3 0,-1 0 0,1 1 0,0 1 0,0 0 0,1 1 0,-1 0 0,26-1 0,111 5 0,-89 1 0,-19-1 0,-12 0 0,1 0 0,0-3 0,-1 0 0,61-13 0,-54 7 0,0 1 0,63-3 0,-32 4 0,40-15 0,-79 14 0,1 0 0,34-1 0,418 4 0,-245 7 0,-155-3 0,144-18 0,-140 5 0,137-3 0,-205 15 0,1-2 0,0 0 0,-1-1 0,1-1 0,-1 0 0,-1-2 0,23-10 0,30-10 0,-49 21 0,1 0 0,1 1 0,-1 2 0,34-2 0,100 8 0,-68-1 0,59-3 0,120 5 0,-136 17 0,-87-12 0,56 4 0,-24-13 0,-58-1 0,0 0 0,0 2 0,0 0 0,0 1 0,0 1 0,0 0 0,28 10 0,-42-10 0,-1-1 0,0 1 0,1 0 0,-1 0 0,0 0 0,0 1 0,-1 0 0,1-1 0,-1 1 0,0 0 0,1 1 0,-2-1 0,1 0 0,-1 1 0,1 0 0,-1-1 0,-1 1 0,1 0 0,-1 0 0,1 0 0,-2 0 0,1 1 0,0 9 0,-1-9 0,0 0 0,0-1 0,0 1 0,-1 0 0,0 0 0,0-1 0,-1 1 0,1-1 0,-1 1 0,-1-1 0,1 0 0,-1 1 0,0-1 0,0 0 0,0-1 0,0 1 0,-1-1 0,0 1 0,0-1 0,0 0 0,-7 4 0,-1-1 0,0-1 0,0-1 0,-1 0 0,0-1 0,0 0 0,0-1 0,0 0 0,0-1 0,-18 0 0,-132-4 0,105-1 0,-438-2 0,344 5 0,123-2 0,0-1 0,-1-1 0,-31-9 0,27 5 0,-61-6 0,55 12 0,-1-2 0,1-2 0,1-2 0,-1-1 0,-63-24 0,75 24-195,0 2 0,0 0 0,0 2 0,0 2 0,-1 0 0,-49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5:42.3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54 50 24575,'2035'0'0,"-1993"-2"0,0-2 0,56-13 0,-49 8 0,64-5 0,558 10 0,-345 7 0,-282-3 0,-13-1 0,1 1 0,-1 1 0,1 2 0,56 13 0,95 31 0,1 0 0,-162-41 0,0-2 0,31 3 0,35 7 0,-81-13 0,1 1 0,-1 1 0,0-1 0,-1 1 0,1 1 0,0-1 0,-1 1 0,0 0 0,6 5 0,-8-5 0,0 0 0,0 1 0,-1-1 0,1 1 0,-1 0 0,0 0 0,-1 0 0,1 0 0,-1 0 0,0 1 0,-1-1 0,3 11 0,-1 7 0,0 0 0,-1 22 0,2 25 0,7-16 0,-7-39 0,0 0 0,-1 1 0,-1 0 0,0 0 0,-1-1 0,-1 1 0,0 0 0,-6 31 0,4-42 0,0-1 0,-1 1 0,1-1 0,-1 0 0,0 0 0,0 0 0,-1 0 0,1-1 0,-1 1 0,0-1 0,0 0 0,0 0 0,0 0 0,0-1 0,-1 0 0,1 1 0,-8 1 0,-8 3 0,1 0 0,-38 6 0,-17-4 0,0-3 0,0-4 0,-77-6 0,6 0 0,-723 4 0,819 3 0,0 1 0,-50 12 0,45-6 0,-75 4 0,-598-13 0,344-3 0,-125 2 0,467-4 0,1-1 0,1-1 0,-1-3 0,-69-24 0,15 4 0,-120-41 0,12 2 0,197 67 0,1 0 0,0-1 0,0 1 0,0-1 0,0 0 0,0 0 0,0 0 0,0 0 0,0-1 0,1 0 0,-4-3 0,6 5 0,1 1 0,-1-1 0,1 1 0,0-1 0,-1 0 0,1 0 0,0 1 0,-1-1 0,1 0 0,0 1 0,0-1 0,0 0 0,0 0 0,0 0 0,0 1 0,0-1 0,0 0 0,0 0 0,0 1 0,0-1 0,0 0 0,0 0 0,1 1 0,0-2 0,0-1 0,0 1 0,1 0 0,0 0 0,0 1 0,-1-1 0,1 0 0,0 0 0,0 1 0,1-1 0,-1 1 0,3-2 0,9-3 0,-1 0 0,1 1 0,0 1 0,0 0 0,1 1 0,-1 0 0,26-1 0,111 5 0,-89 1 0,-19-1 0,-12 0 0,1 0 0,0-3 0,-1 0 0,61-13 0,-54 7 0,0 1 0,63-3 0,-32 4 0,40-15 0,-79 14 0,1 0 0,34-1 0,418 4 0,-245 7 0,-155-3 0,144-18 0,-140 5 0,137-3 0,-205 15 0,1-2 0,0 0 0,-1-1 0,1-1 0,-1 0 0,-1-2 0,23-10 0,30-10 0,-49 21 0,1 0 0,1 1 0,-1 2 0,34-2 0,100 8 0,-68-1 0,59-3 0,120 5 0,-136 17 0,-87-12 0,56 4 0,-24-13 0,-58-1 0,0 0 0,0 2 0,0 0 0,0 1 0,0 1 0,0 0 0,28 10 0,-42-10 0,-1-1 0,0 1 0,1 0 0,-1 0 0,0 0 0,0 1 0,-1 0 0,1-1 0,-1 1 0,0 0 0,1 1 0,-2-1 0,1 0 0,-1 1 0,1 0 0,-1-1 0,-1 1 0,1 0 0,-1 0 0,1 0 0,-2 0 0,1 1 0,0 9 0,-1-9 0,0 0 0,0-1 0,0 1 0,-1 0 0,0 0 0,0-1 0,-1 1 0,1-1 0,-1 1 0,-1-1 0,1 0 0,-1 1 0,0-1 0,0 0 0,0-1 0,0 1 0,-1-1 0,0 1 0,0-1 0,0 0 0,-7 4 0,-1-1 0,0-1 0,0-1 0,-1 0 0,0-1 0,0 0 0,0-1 0,0 0 0,0-1 0,-18 0 0,-132-4 0,105-1 0,-438-2 0,344 5 0,123-2 0,0-1 0,-1-1 0,-31-9 0,27 5 0,-61-6 0,55 12 0,-1-2 0,1-2 0,1-2 0,-1-1 0,-63-24 0,75 24-195,0 2 0,0 0 0,0 2 0,0 2 0,-1 0 0,-49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5:42.3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54 50 24575,'2035'0'0,"-1993"-2"0,0-2 0,56-13 0,-49 8 0,64-5 0,558 10 0,-345 7 0,-282-3 0,-13-1 0,1 1 0,-1 1 0,1 2 0,56 13 0,95 31 0,1 0 0,-162-41 0,0-2 0,31 3 0,35 7 0,-81-13 0,1 1 0,-1 1 0,0-1 0,-1 1 0,1 1 0,0-1 0,-1 1 0,0 0 0,6 5 0,-8-5 0,0 0 0,0 1 0,-1-1 0,1 1 0,-1 0 0,0 0 0,-1 0 0,1 0 0,-1 0 0,0 1 0,-1-1 0,3 11 0,-1 7 0,0 0 0,-1 22 0,2 25 0,7-16 0,-7-39 0,0 0 0,-1 1 0,-1 0 0,0 0 0,-1-1 0,-1 1 0,0 0 0,-6 31 0,4-42 0,0-1 0,-1 1 0,1-1 0,-1 0 0,0 0 0,0 0 0,-1 0 0,1-1 0,-1 1 0,0-1 0,0 0 0,0 0 0,0 0 0,0-1 0,-1 0 0,1 1 0,-8 1 0,-8 3 0,1 0 0,-38 6 0,-17-4 0,0-3 0,0-4 0,-77-6 0,6 0 0,-723 4 0,819 3 0,0 1 0,-50 12 0,45-6 0,-75 4 0,-598-13 0,344-3 0,-125 2 0,467-4 0,1-1 0,1-1 0,-1-3 0,-69-24 0,15 4 0,-120-41 0,12 2 0,197 67 0,1 0 0,0-1 0,0 1 0,0-1 0,0 0 0,0 0 0,0 0 0,0 0 0,0-1 0,1 0 0,-4-3 0,6 5 0,1 1 0,-1-1 0,1 1 0,0-1 0,-1 0 0,1 0 0,0 1 0,-1-1 0,1 0 0,0 1 0,0-1 0,0 0 0,0 0 0,0 0 0,0 1 0,0-1 0,0 0 0,0 0 0,0 1 0,0-1 0,0 0 0,0 0 0,1 1 0,0-2 0,0-1 0,0 1 0,1 0 0,0 0 0,0 1 0,-1-1 0,1 0 0,0 0 0,0 1 0,1-1 0,-1 1 0,3-2 0,9-3 0,-1 0 0,1 1 0,0 1 0,0 0 0,1 1 0,-1 0 0,26-1 0,111 5 0,-89 1 0,-19-1 0,-12 0 0,1 0 0,0-3 0,-1 0 0,61-13 0,-54 7 0,0 1 0,63-3 0,-32 4 0,40-15 0,-79 14 0,1 0 0,34-1 0,418 4 0,-245 7 0,-155-3 0,144-18 0,-140 5 0,137-3 0,-205 15 0,1-2 0,0 0 0,-1-1 0,1-1 0,-1 0 0,-1-2 0,23-10 0,30-10 0,-49 21 0,1 0 0,1 1 0,-1 2 0,34-2 0,100 8 0,-68-1 0,59-3 0,120 5 0,-136 17 0,-87-12 0,56 4 0,-24-13 0,-58-1 0,0 0 0,0 2 0,0 0 0,0 1 0,0 1 0,0 0 0,28 10 0,-42-10 0,-1-1 0,0 1 0,1 0 0,-1 0 0,0 0 0,0 1 0,-1 0 0,1-1 0,-1 1 0,0 0 0,1 1 0,-2-1 0,1 0 0,-1 1 0,1 0 0,-1-1 0,-1 1 0,1 0 0,-1 0 0,1 0 0,-2 0 0,1 1 0,0 9 0,-1-9 0,0 0 0,0-1 0,0 1 0,-1 0 0,0 0 0,0-1 0,-1 1 0,1-1 0,-1 1 0,-1-1 0,1 0 0,-1 1 0,0-1 0,0 0 0,0-1 0,0 1 0,-1-1 0,0 1 0,0-1 0,0 0 0,-7 4 0,-1-1 0,0-1 0,0-1 0,-1 0 0,0-1 0,0 0 0,0-1 0,0 0 0,0-1 0,-18 0 0,-132-4 0,105-1 0,-438-2 0,344 5 0,123-2 0,0-1 0,-1-1 0,-31-9 0,27 5 0,-61-6 0,55 12 0,-1-2 0,1-2 0,1-2 0,-1-1 0,-63-24 0,75 24-195,0 2 0,0 0 0,0 2 0,0 2 0,-1 0 0,-49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5:16.3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1 514 24575,'2'-4'0,"-1"0"0,1 0 0,0 0 0,0 1 0,0-1 0,1 1 0,-1 0 0,1 0 0,0 0 0,0 0 0,0 0 0,0 0 0,1 1 0,5-4 0,-4 2 0,31-22 0,1 1 0,2 2 0,65-29 0,134-39 0,-75 31 0,-104 38 0,1 3 0,1 2 0,112-15 0,-78 14 0,-59 11 0,67-6 0,-12 12 0,-60 2 0,1-1 0,0-2 0,-1 0 0,52-13 0,-40 5 0,1 1 0,-1 3 0,59-2 0,137 9 0,-90 3 0,1144-4 0,-1276 0 0,-1 1 0,1 0 0,0 2 0,-1 0 0,0 0 0,0 2 0,0 0 0,0 1 0,-1 0 0,28 17 0,-21-8 0,-1 0 0,-1 2 0,0 1 0,-1 0 0,-1 1 0,19 27 0,-17-21 0,1-1 0,25 23 0,-37-39 0,0 0 0,0-1 0,1 0 0,0-1 0,0 0 0,1 0 0,0-1 0,21 6 0,-24-9 0,3 1 0,0 0 0,0 0 0,0 1 0,0 0 0,13 8 0,-21-10 0,1 1 0,-1 0 0,0 0 0,1 0 0,-1 0 0,-1 1 0,1-1 0,0 1 0,-1-1 0,0 1 0,0 0 0,0 0 0,0 0 0,0 0 0,-1 1 0,0-1 0,1 7 0,3 22 0,-2 0 0,-2 0 0,-1 1 0,-7 59 0,5-83 0,1 0 0,-1 0 0,-1-1 0,0 1 0,0 0 0,-1-1 0,0 0 0,-1 0 0,1 0 0,-2 0 0,0-1 0,0 0 0,0 0 0,-1-1 0,0 1 0,0-1 0,-1-1 0,0 0 0,0 0 0,-1 0 0,-17 8 0,5-5 0,-1-1 0,-1-1 0,1 0 0,-1-2 0,0-1 0,0 0 0,-1-2 0,-32-1 0,-117-6 0,-164 7 0,305 3 0,-47 12 0,50-9 0,1-2 0,-37 3 0,-38-7 0,71-3 0,-1 2 0,1 1 0,-1 1 0,-38 10 0,26-3 0,0-2 0,-1-1 0,-49 0 0,-143-9 0,88-1 0,-1281 3 0,1401-2 0,1-1 0,0-1 0,-33-10 0,28 6 0,-61-6 0,17 12 0,48 2 0,0-1 0,0-1 0,-58-13 0,67 9 0,8 3 0,0 0 0,1-1 0,-1-1 0,1 0 0,-14-8 0,22 11 0,1-1 0,-1 0 0,1 1 0,0-1 0,0-1 0,0 1 0,1 0 0,-1-1 0,1 1 0,-1-1 0,1 0 0,1 0 0,-1 0 0,0 0 0,1 0 0,0 0 0,0 0 0,0 0 0,0 0 0,1-7 0,0 4 0,0 0 0,1 0 0,0 0 0,0 0 0,1 0 0,0 0 0,0 0 0,1 0 0,0 1 0,0-1 0,1 1 0,-1 0 0,1 0 0,1 0 0,-1 0 0,1 1 0,5-6 0,3-2 0,1 1 0,0 1 0,0 0 0,1 0 0,27-13 0,-23 17 0,0-1 0,1 2 0,0 1 0,22-4 0,24-5 0,-30 5 0,2 2 0,-1 1 0,50 0 0,117 8 0,-77 1 0,-15-1 0,144-6 0,-224 0 0,47-14 0,-50 11 0,-1 1 0,37-3 0,23 5 0,-43 3 0,1-1 0,51-11 0,-25 0 0,144-5 0,78 19 0,-109 2 0,850-3 0,-1024 1 0,0-2 0,1 1 0,-1-1 0,0-1 0,12-3 0,-22 5 0,-1 0 0,1 0 0,-1 0 0,1 0 0,-1 0 0,0 0 0,1-1 0,-1 1 0,1 0 0,-1 0 0,0 0 0,1 0 0,-1-1 0,0 1 0,1 0 0,-1 0 0,0-1 0,1 1 0,-1 0 0,0-1 0,1 1 0,-1 0 0,0-1 0,0 1 0,1 0 0,-1-1 0,0 1 0,0-1 0,0 1 0,0 0 0,0-1 0,1 1 0,-1-1 0,0 1 0,0-1 0,-14-7 0,-25-2 0,-59 0 0,-1 4 0,-111 8 0,73 0 0,-1304-1 0,1402-3 0,-1-2 0,-55-12 0,48 6 0,-53-2 0,66 12 0,-29-3 0,59 3 0,0 0 0,0-1 0,0 0 0,1 0 0,-1 0 0,1 0 0,-1 0 0,1-1 0,-1 0 0,1 0 0,0 0 0,-5-4 0,7 6 0,0-1 0,0 0 0,1 0 0,-1 1 0,1-1 0,-1 0 0,0 0 0,1 0 0,0 0 0,-1 0 0,1 0 0,0 0 0,-1 0 0,1 0 0,0 0 0,0 0 0,0 0 0,0 0 0,0 0 0,0 0 0,0 0 0,0 0 0,0 0 0,0 0 0,1 0 0,-1 0 0,0 0 0,1 0 0,-1 0 0,1 1 0,-1-1 0,1 0 0,-1 0 0,1 0 0,-1 0 0,1 1 0,0-1 0,0 0 0,-1 1 0,1-1 0,0 0 0,0 1 0,0-1 0,0 1 0,1-1 0,4-3 0,0 1 0,0 0 0,0 0 0,0 0 0,12-2 0,20-5 0,14-4 0,1 2 0,1 2 0,85-4 0,-65 13 0,362 6 0,-409-1 0,0 1 0,-1 2 0,0 1 0,0 1 0,0 1 0,-1 1 0,-1 1 0,33 22 0,-50-31 0,0 2 0,0-1 0,-1 1 0,0 0 0,1 0 0,-2 1 0,1 0 0,8 11 0,-13-15 0,0 0 0,0-1 0,0 1 0,0 0 0,0 0 0,-1 0 0,1 0 0,-1 1 0,1-1 0,-1 0 0,0 0 0,0 0 0,0 0 0,0 0 0,0 0 0,0 1 0,-1-1 0,1 0 0,-1 0 0,1 0 0,-1 0 0,0 0 0,0 0 0,0 0 0,0 0 0,0-1 0,0 1 0,0 0 0,-1 0 0,1-1 0,-1 1 0,1-1 0,-1 1 0,1-1 0,-1 0 0,0 0 0,-2 2 0,-7 4 0,1-1 0,-1 0 0,-1-1 0,1 0 0,-1 0 0,0-1 0,0-1 0,0 0 0,-22 2 0,-10-2 0,-66-3 0,74-2 0,0 2 0,-64 7 0,33 5 0,-188 44 0,250-54 0,0 0 0,0 0 0,0 0 0,0 0 0,0 1 0,0 0 0,1 0 0,-1 0 0,1 0 0,0 1 0,0 0 0,-4 5 0,7-8 0,0 0 0,1 0 0,-1 1 0,0-1 0,1 1 0,-1-1 0,1 1 0,-1-1 0,1 1 0,-1-1 0,1 1 0,0-1 0,0 1 0,0-1 0,0 1 0,0-1 0,0 1 0,1 1 0,0 0 0,0-1 0,0 1 0,1-1 0,-1 0 0,0 1 0,1-1 0,0 0 0,-1 0 0,1 0 0,0 0 0,0 0 0,0-1 0,5 4 0,6 3 0,1-1 0,-1 0 0,1-1 0,1-1 0,-1 0 0,1 0 0,0-2 0,0 0 0,25 2 0,20-2 0,68-5 0,-67 0 0,759-1 0,-484 4 0,-317-2 0,0-1 0,0-1 0,-1-1 0,1 0 0,-1-2 0,0 0 0,28-13 0,27-10 0,-51 23 0,1 0 0,0 1 0,1 2 0,33-2 0,100 8 0,-68-1 0,-49 0-97,-20-1-157,-1-1 1,1 0-1,0-1 1,37-8-1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3:40.5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113 4 24575,'845'44'0,"-685"-24"0,181 48 0,-325-63 0,-23-2 0,-33-1 0,38-2 0,-364 21 0,11 0 0,-350-20 0,776-5 0,108-20 0,-54 5 0,239-40 36,228-24-1437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3:40.6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46 24575,'443'-18'0,"415"-10"-1365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3:41.4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75 24575,'1297'0'0,"-1269"-1"0,0-2 0,1-2 0,35-9 0,-31 6 0,63-7 0,65 14 0,-116 4 0,0-3 0,0-2 0,-1-1 0,57-13 0,-63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3:42.0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95 24575,'119'-6'0,"198"-35"0,65-6 0,-118 47-171,-192 1-1023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3:50.6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3193 1 24575,'1065'0'0,"-1057"0"0,1 0 0,-1 0 0,1 1 0,-1 0 0,0 1 0,1 0 0,-1 0 0,15 7 0,-19-7 0,-1 0 0,1 1 0,-1-1 0,0 1 0,0 0 0,0 0 0,0 0 0,0 0 0,0 1 0,-1-1 0,0 1 0,0 0 0,0-1 0,0 1 0,0 0 0,-1 0 0,0 0 0,0 1 0,1 7 0,3 17 0,-2 0 0,-2 0 0,0 0 0,-2 0 0,-1 0 0,-1 0 0,-10 38 0,9-55 0,0 0 0,-1 0 0,-1-1 0,0 1 0,0-1 0,-1 0 0,0-1 0,-1 0 0,-1 0 0,-12 12 0,-9 4 0,-1-1 0,-34 20 0,-5 4 0,58-41 0,1-1 0,-1 0 0,-1-1 0,1-1 0,-1 1 0,0-2 0,0 0 0,-1-1 0,1 0 0,-20 1 0,-16-1 0,-79-5 0,55-1 0,-1715-1 0,942 6 0,774-2 0,14-2 0,1 3 0,0 2 0,-68 13 0,37-2 0,1-5 0,-2-3 0,-108-6 0,103-1 0,86 1 0,-1-1 0,0 1 0,1-2 0,-1 1 0,0-1 0,1 0 0,0-1 0,-1 0 0,1 0 0,-12-8 0,17 9 0,0 1 0,1-1 0,-1-1 0,1 1 0,-1 0 0,1-1 0,0 1 0,0-1 0,0 1 0,0-1 0,1 0 0,-1 0 0,1 0 0,0 0 0,0 0 0,0 0 0,0 0 0,0-1 0,0 1 0,1 0 0,0-1 0,0 1 0,0 0 0,0 0 0,0-1 0,1 1 0,-1 0 0,1 0 0,0-1 0,0 1 0,2-4 0,-2 3 0,1 1 0,0 0 0,0-1 0,0 1 0,0 0 0,0 0 0,1 0 0,-1 0 0,1 1 0,0-1 0,0 1 0,0-1 0,0 1 0,1 0 0,-1 0 0,0 0 0,1 1 0,5-2 0,7-3 0,1 2 0,33-5 0,-14 3 0,39-7 0,1 3 0,154 0 0,-201 9 0,1-2 0,-1-1 0,33-9 0,-26 5 0,55-5 0,-37 10 0,-8 1 0,83-14 0,-61 4 0,1 2 0,73 1 0,141 10 0,-105 2 0,-133-3 0,-13 1 0,1-1 0,-1-1 0,1-3 0,51-10 0,26-9 0,9-2 0,66-21 0,-63 17 0,-41 11 0,-31 8 0,1 1 0,91-3 0,106 14 0,-91 1 0,-111-4 0,-15 0 0,1 1 0,-1 2 0,0 1 0,57 12 0,-49-6 0,0-2 0,0-2 0,77 1 0,-10-1 0,-90-3-455,0 1 0,27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4:11.6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0 146 24575,'700'0'0,"-627"-4"0,141-25 0,-134 15 0,-50 7 0,-1 0 0,50-21 0,-49 16 0,0 2 0,37-8 0,15 8 0,0 4 0,158 8 0,-80 2 0,1918-4 0,-2057 1 0,-1 1 0,0 1 0,1 0 0,-1 2 0,-1 1 0,1 0 0,-1 1 0,0 1 0,0 1 0,-1 1 0,17 12 0,-18-13 0,0-1 0,25 9 0,-28-13 0,0 2 0,0 0 0,-1 0 0,16 11 0,-25-13 0,0-1 0,0 1 0,0-1 0,0 1 0,-1 0 0,1 1 0,-1-1 0,0 0 0,0 1 0,-1 0 0,0 0 0,1 0 0,-2 0 0,1 0 0,2 10 0,1 25 0,-2 0 0,-1 0 0,-3 0 0,-8 72 0,8-107 0,0 0 0,0-1 0,0 1 0,0-1 0,0 1 0,-1-1 0,0 0 0,0 0 0,0 1 0,-1-1 0,1-1 0,-1 1 0,0 0 0,0-1 0,-1 1 0,1-1 0,0 0 0,-1 0 0,0 0 0,0-1 0,0 1 0,0-1 0,0 0 0,0 0 0,-1-1 0,1 1 0,-1-1 0,-5 1 0,-13 2 0,1-1 0,-1-2 0,1 0 0,-39-5 0,26 2 0,-36-1 0,-6-2 0,-103 8 0,149 1 0,-49 14 0,52-10 0,0-2 0,-37 3 0,-218-9 0,-33 2 0,283 3 0,-45 12 0,49-10 0,-1-1 0,-33 3 0,9-6 0,8-2 0,-82 15 0,55-3 0,0-4 0,-1-4 0,-77-3 0,121 0 0,1 1 0,0 1 0,-34 9 0,28-5 0,-57 5 0,-405-9 0,255-7 0,171 4 0,13 0 0,1-1 0,0-4 0,-69-12 0,67 6 0,-100-4 0,56 7 0,68 3 0,-53-16 0,20 4 0,54 12 0,1 0 0,0 0 0,0-1 0,1-1 0,-1 0 0,1-1 0,0 0 0,1-1 0,0 0 0,0-1 0,1 0 0,0-1 0,0 0 0,1 0 0,-14-21 0,14 16 0,-1 0 0,2-1 0,0-1 0,1 1 0,1-1 0,0 0 0,1-1 0,1 1 0,1-1 0,0 0 0,0-30 0,3 44 0,0 0 0,1 0 0,-1 0 0,1-1 0,0 1 0,0 0 0,0 0 0,1 0 0,-1 0 0,1 0 0,0 1 0,0-1 0,1 0 0,-1 1 0,1 0 0,-1-1 0,1 1 0,0 0 0,0 0 0,1 1 0,-1-1 0,0 1 0,1-1 0,0 1 0,-1 0 0,1 1 0,0-1 0,0 1 0,0-1 0,0 1 0,0 0 0,1 1 0,3-1 0,1 0 0,0 0 0,-1 1 0,1 0 0,0 0 0,-1 1 0,1 0 0,-1 1 0,1 0 0,-1 0 0,0 0 0,1 2 0,-1-1 0,-1 1 0,1 0 0,11 8 0,6 10 0,32 35 0,-36-35 0,47 41 0,-59-57 0,0-1 0,1 0 0,0 0 0,0-1 0,0 0 0,0-1 0,0 0 0,1-1 0,-1 0 0,19 1 0,13-1 0,60-5 0,-43 0 0,18 2 0,-41 3 0,0-3 0,0-1 0,0-2 0,51-11 0,96-32 0,1 0 0,-140 37 0,0 2 0,0 2 0,1 2 0,-1 2 0,62 4 0,-45-1 0,-30 1 0,-1 2 0,58 13 0,-54-9 0,63 7 0,398-11 0,-252-7 0,1049 3-1365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4:32.7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424 235 24575,'129'-7'0,"1"-6"0,208-48 0,-259 45 0,137-32 0,190-32 0,-289 71 0,185 9 0,-121 3 0,741-3 0,-878 3 0,0 1 0,73 18 0,-45-7 0,14 3 0,-38-7 0,95 9 0,-105-16 0,64 14 0,-65-9 0,64 5 0,-31-14 0,-45-1 0,1 1 0,33 4 0,-52-3 0,0 1 0,1 0 0,-1 0 0,0 0 0,0 1 0,0 0 0,-1 0 0,1 1 0,-1-1 0,0 2 0,0-1 0,8 7 0,80 80 0,-88-83 0,0 0 0,-1 0 0,0 1 0,-1 0 0,0 0 0,0 0 0,-1 0 0,0 1 0,0-1 0,-1 1 0,-1 0 0,2 14 0,-2 7 0,0 0 0,-7 50 0,6-75 0,-1 0 0,0 0 0,-1 0 0,1 0 0,-1 0 0,0 0 0,-1 0 0,1-1 0,-1 0 0,0 1 0,-1-1 0,1 0 0,-1 0 0,0-1 0,0 1 0,-1-1 0,1 0 0,-1 0 0,0 0 0,0-1 0,0 1 0,0-1 0,-11 4 0,-6 1 0,-1-2 0,0 0 0,-1-1 0,-44 3 0,-7 1 0,-28 5 0,-1-5 0,-168-7 0,147-3 0,92 3 0,0 1 0,1 3 0,-51 13 0,30-6 0,-19 6 0,43-10 0,-1-2 0,0-1 0,-37 2 0,-422-5 0,239-6 0,-1967 3 0,2209 0 0,-1 0 0,1 0 0,-1-1 0,1 0 0,0-1 0,-1 1 0,1-2 0,-15-5 0,19 6 0,1-1 0,-1 1 0,1-1 0,0 1 0,0-1 0,0 0 0,0-1 0,0 1 0,1 0 0,-1-1 0,1 1 0,0-1 0,0 0 0,0 0 0,1 0 0,-1 0 0,1 0 0,0 0 0,-1-8 0,0-1 0,1 0 0,0 0 0,0 0 0,2-1 0,0 1 0,0 0 0,1 0 0,1 0 0,6-20 0,-6 25 0,0 1 0,0-1 0,0 1 0,1 0 0,0 0 0,1 1 0,0-1 0,0 1 0,0 0 0,0 0 0,1 1 0,0 0 0,0 0 0,1 0 0,-1 1 0,1-1 0,10-3 0,17-6 0,1 2 0,0 1 0,72-12 0,-84 21 0,-1 0 0,1 1 0,-1 1 0,1 2 0,-1 0 0,1 1 0,37 11 0,13 9 0,-38-10 0,-1-2 0,2-2 0,-1-1 0,48 4 0,31-7 0,140-12 0,-221 2 0,0-2 0,43-14 0,-68 18 0,4-1 0,0-2 0,1 1 0,-2-2 0,18-11 0,32-16 0,-29 20 0,-7 2 0,1 2 0,1 0 0,0 2 0,0 1 0,34-5 0,202-33 0,-181 27 0,152-13 0,325 29 0,-268 5 0,-144-6 0,166 7 0,-277 2 0,0 1 0,0 2 0,63 26 0,-20-8 0,-29-8 0,-31-12 0,0 0 0,31 6 0,-23-6 0,0 0 0,-1 2 0,0 1 0,0 1 0,-1 1 0,-1 1 0,0 1 0,-1 1 0,0 1 0,30 29 0,-43-35 0,-1 0 0,0 0 0,0 1 0,-1 1 0,-1-1 0,0 1 0,0 0 0,-1 1 0,-1 0 0,5 16 0,-5-11 0,-1 1 0,0 0 0,-1 0 0,-1 1 0,-1-1 0,-3 32 0,2-46 0,-1-1 0,0 1 0,1-1 0,-2 1 0,1-1 0,-1 0 0,1 1 0,-1-1 0,0 0 0,-1 0 0,1 0 0,-1-1 0,1 1 0,-1-1 0,0 1 0,-1-1 0,1 0 0,0 0 0,-1 0 0,0-1 0,0 1 0,0-1 0,0 0 0,0 0 0,0 0 0,0 0 0,0-1 0,-1 0 0,-6 1 0,-12 2 0,-1-2 0,0 0 0,0-1 0,-35-5 0,27 3 0,-475-6 0,454 8 0,25 0 0,-1 2 0,1 1 0,-36 11 0,31-7 0,-63 7 0,-25-9 0,-167-12 0,269 3 0,0 0 0,1-1 0,-1-1 0,1-1 0,0 0 0,-21-11 0,-97-62 0,18 10 0,-149-56 0,232 108 0,0 1 0,-1 2 0,-1 2 0,0 1 0,0 1 0,-1 3 0,0 1 0,-1 1 0,-72 2 0,-138 6 0,2534-3-1365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2:14:34.0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3734 845 24575,'-748'0'0,"730"0"0,1-1 0,-1-1 0,1 0 0,0-1 0,0-1 0,0-1 0,-21-9 0,31 11 0,0 0 0,0 0 0,1-1 0,-1 0 0,1 0 0,0 0 0,1-1 0,-1 0 0,1 0 0,0-1 0,0 0 0,0 1 0,1-1 0,0-1 0,0 1 0,1-1 0,0 1 0,0-1 0,-4-12 0,3 0 0,1 0 0,0 0 0,2 0 0,0 0 0,3-35 0,-1 44 0,0 1 0,1 0 0,0-1 0,1 1 0,0 0 0,0 0 0,1 1 0,0-1 0,0 1 0,1 0 0,0 0 0,1 0 0,10-11 0,-7 11 0,1-1 0,0 1 0,0 1 0,1 0 0,0 0 0,0 1 0,1 1 0,0 0 0,0 0 0,0 1 0,15-2 0,-4 2 0,0 1 0,0 1 0,0 1 0,1 1 0,29 4 0,-46-3 0,0 0 0,0 0 0,0 1 0,0 0 0,-1 0 0,1 1 0,-1 0 0,1 0 0,-1 0 0,0 1 0,0 0 0,-1 0 0,1 0 0,-1 1 0,0 0 0,0 0 0,0 0 0,-1 1 0,0-1 0,0 1 0,0 0 0,-1 0 0,0 1 0,0-1 0,-1 1 0,1-1 0,-1 1 0,-1 0 0,1 0 0,-1 0 0,-1 0 0,1 0 0,-1 0 0,-1 12 0,0-15 0,1 1 0,-1 0 0,0 0 0,-1-1 0,1 1 0,-1-1 0,0 1 0,0-1 0,0 0 0,-1 0 0,0 0 0,1 0 0,-1 0 0,-1 0 0,1-1 0,0 1 0,-1-1 0,0 0 0,0 0 0,0-1 0,0 1 0,0-1 0,0 0 0,-1 0 0,-6 2 0,-12 4 0,0-1 0,-1-1 0,-45 6 0,-25-3-17,-1-4 0,1-4-1,-1-5 1,-185-30 0,-376-120-876,448 100 581,-664-186 307,450 122-1191,224 64-4503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03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011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Automated Crossword Solving: The GridFather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5882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system integrates image processing, clue interpretation, and grid solving using advanced NLP and probabilistic methods.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3978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Sanchit Kumar 2024201042
Anubhav Mishra 2024201001
Utkarsh Sachan  2024201012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B2A262-B984-CDEE-132A-9267010AB04C}"/>
                  </a:ext>
                </a:extLst>
              </p14:cNvPr>
              <p14:cNvContentPartPr/>
              <p14:nvPr/>
            </p14:nvContentPartPr>
            <p14:xfrm>
              <a:off x="12900993" y="7735124"/>
              <a:ext cx="330840" cy="19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B2A262-B984-CDEE-132A-9267010AB0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94873" y="7729004"/>
                <a:ext cx="34308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B4F24B5-2D94-1D46-C267-D666610E7DE0}"/>
              </a:ext>
            </a:extLst>
          </p:cNvPr>
          <p:cNvGrpSpPr/>
          <p:nvPr/>
        </p:nvGrpSpPr>
        <p:grpSpPr>
          <a:xfrm>
            <a:off x="12850593" y="7795244"/>
            <a:ext cx="1651320" cy="284760"/>
            <a:chOff x="12850593" y="7795244"/>
            <a:chExt cx="165132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CBB4F7-908A-2CC6-9D99-46C2570E81D1}"/>
                    </a:ext>
                  </a:extLst>
                </p14:cNvPr>
                <p14:cNvContentPartPr/>
                <p14:nvPr/>
              </p14:nvContentPartPr>
              <p14:xfrm>
                <a:off x="12893793" y="7795244"/>
                <a:ext cx="531360" cy="6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CBB4F7-908A-2CC6-9D99-46C2570E81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30793" y="7732244"/>
                  <a:ext cx="657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7BE045-482A-6B88-D671-BF17B66E9657}"/>
                    </a:ext>
                  </a:extLst>
                </p14:cNvPr>
                <p14:cNvContentPartPr/>
                <p14:nvPr/>
              </p14:nvContentPartPr>
              <p14:xfrm>
                <a:off x="12884073" y="7880204"/>
                <a:ext cx="468720" cy="1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7BE045-482A-6B88-D671-BF17B66E96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21073" y="7817204"/>
                  <a:ext cx="594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901CB8-0F5C-683F-EE29-F7A6F9111027}"/>
                    </a:ext>
                  </a:extLst>
                </p14:cNvPr>
                <p14:cNvContentPartPr/>
                <p14:nvPr/>
              </p14:nvContentPartPr>
              <p14:xfrm>
                <a:off x="12850593" y="7853204"/>
                <a:ext cx="739800" cy="27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901CB8-0F5C-683F-EE29-F7A6F91110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87953" y="7790564"/>
                  <a:ext cx="865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96D79E-F6B8-69E5-C177-2C5186098BD4}"/>
                    </a:ext>
                  </a:extLst>
                </p14:cNvPr>
                <p14:cNvContentPartPr/>
                <p14:nvPr/>
              </p14:nvContentPartPr>
              <p14:xfrm>
                <a:off x="13615953" y="7812884"/>
                <a:ext cx="416160" cy="3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96D79E-F6B8-69E5-C177-2C5186098B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53313" y="7750244"/>
                  <a:ext cx="541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C67D93-3507-515A-F202-A5AEB9DFA3A1}"/>
                    </a:ext>
                  </a:extLst>
                </p14:cNvPr>
                <p14:cNvContentPartPr/>
                <p14:nvPr/>
              </p14:nvContentPartPr>
              <p14:xfrm>
                <a:off x="12915393" y="7813244"/>
                <a:ext cx="1586520" cy="26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C67D93-3507-515A-F202-A5AEB9DFA3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852753" y="7750604"/>
                  <a:ext cx="1712160" cy="392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326CA-5D77-5A5B-2CC7-A1A21C91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5C10DC-572E-4C5A-E012-7072424C1896}"/>
                  </a:ext>
                </a:extLst>
              </p14:cNvPr>
              <p14:cNvContentPartPr/>
              <p14:nvPr/>
            </p14:nvContentPartPr>
            <p14:xfrm>
              <a:off x="12864633" y="7795604"/>
              <a:ext cx="1580760" cy="28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5C10DC-572E-4C5A-E012-7072424C18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1633" y="7732604"/>
                <a:ext cx="1706400" cy="410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7C2A9F-4AD7-B312-B0E2-4F768B5BBAA8}"/>
              </a:ext>
            </a:extLst>
          </p:cNvPr>
          <p:cNvSpPr txBox="1"/>
          <p:nvPr/>
        </p:nvSpPr>
        <p:spPr>
          <a:xfrm>
            <a:off x="2019348" y="581891"/>
            <a:ext cx="10300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Letter Accuracy by Day of the Week</a:t>
            </a:r>
            <a:endParaRPr lang="en-US" sz="4400" dirty="0"/>
          </a:p>
        </p:txBody>
      </p:sp>
      <p:pic>
        <p:nvPicPr>
          <p:cNvPr id="4" name="Picture 3" descr="A graph showing a number of letters&#10;&#10;AI-generated content may be incorrect.">
            <a:extLst>
              <a:ext uri="{FF2B5EF4-FFF2-40B4-BE49-F238E27FC236}">
                <a16:creationId xmlns:a16="http://schemas.microsoft.com/office/drawing/2014/main" id="{27A36F4C-7F50-EC2C-3B0A-4722203B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5" y="1987781"/>
            <a:ext cx="93916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AAE64-AAF1-48AD-FD9B-DC735184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F05C29-BD3B-04C9-3B2B-F1C9997B0C21}"/>
                  </a:ext>
                </a:extLst>
              </p14:cNvPr>
              <p14:cNvContentPartPr/>
              <p14:nvPr/>
            </p14:nvContentPartPr>
            <p14:xfrm>
              <a:off x="12864633" y="7795604"/>
              <a:ext cx="1580760" cy="28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F05C29-BD3B-04C9-3B2B-F1C9997B0C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1633" y="7732604"/>
                <a:ext cx="1706400" cy="410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2FFB-7ACD-55CA-8693-AEEB243C5BE8}"/>
              </a:ext>
            </a:extLst>
          </p:cNvPr>
          <p:cNvSpPr txBox="1"/>
          <p:nvPr/>
        </p:nvSpPr>
        <p:spPr>
          <a:xfrm>
            <a:off x="2019348" y="814647"/>
            <a:ext cx="1030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Analysis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BAB1F-E779-3210-6DEF-B4465C5D32BB}"/>
              </a:ext>
            </a:extLst>
          </p:cNvPr>
          <p:cNvSpPr txBox="1"/>
          <p:nvPr/>
        </p:nvSpPr>
        <p:spPr>
          <a:xfrm>
            <a:off x="1438101" y="2406640"/>
            <a:ext cx="11754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2F2F3"/>
                </a:solidFill>
                <a:latin typeface="Poppins Light" pitchFamily="34" charset="0"/>
                <a:cs typeface="Poppins Light" pitchFamily="34" charset="-120"/>
              </a:rPr>
              <a:t>Decrease in letter accuracy as year increases.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2F2F3"/>
                </a:solidFill>
                <a:latin typeface="Poppins Light" pitchFamily="34" charset="0"/>
                <a:cs typeface="Poppins Light" pitchFamily="34" charset="-120"/>
              </a:rPr>
              <a:t>Shows that crosswords are getting tough by the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2F2F3"/>
                </a:solidFill>
                <a:latin typeface="Poppins Light" pitchFamily="34" charset="0"/>
                <a:cs typeface="Poppins Light" pitchFamily="34" charset="-120"/>
              </a:rPr>
              <a:t>Consistent letter accuracy by day of the week.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2F2F3"/>
                </a:solidFill>
                <a:latin typeface="Poppins Light" pitchFamily="34" charset="0"/>
                <a:cs typeface="Poppins Light" pitchFamily="34" charset="-120"/>
              </a:rPr>
              <a:t>No effect of day of the week on crossword’s toughness</a:t>
            </a:r>
            <a:r>
              <a:rPr lang="en-US" sz="3200" dirty="0">
                <a:solidFill>
                  <a:srgbClr val="F2F2F3"/>
                </a:solidFill>
                <a:latin typeface="Poppins Light" pitchFamily="34" charset="0"/>
                <a:cs typeface="Poppins Light" pitchFamily="34" charset="-12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48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84296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55250"/>
            <a:ext cx="6209586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Conclusions and Future Directions</a:t>
            </a:r>
            <a:endParaRPr lang="en-US" sz="2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37121"/>
            <a:ext cx="737116" cy="8845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2005" y="3784521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Summary</a:t>
            </a: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1752005" y="4103251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</a:t>
            </a:r>
            <a:r>
              <a:rPr lang="en-US" sz="11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GridFather</a:t>
            </a: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performs image-based crossword solving with integrated NLP and inference.</a:t>
            </a:r>
            <a:endParaRPr lang="en-US" sz="11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521637"/>
            <a:ext cx="737116" cy="17111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2005" y="4669036"/>
            <a:ext cx="1955244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Future Improvements</a:t>
            </a:r>
            <a:endParaRPr lang="en-US" sz="1450" dirty="0"/>
          </a:p>
        </p:txBody>
      </p:sp>
      <p:sp>
        <p:nvSpPr>
          <p:cNvPr id="9" name="Text 4"/>
          <p:cNvSpPr/>
          <p:nvPr/>
        </p:nvSpPr>
        <p:spPr>
          <a:xfrm>
            <a:off x="1752005" y="4987766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Strengthen OCR for diverse image qualities.</a:t>
            </a:r>
            <a:endParaRPr lang="en-US" sz="1150" dirty="0"/>
          </a:p>
        </p:txBody>
      </p:sp>
      <p:sp>
        <p:nvSpPr>
          <p:cNvPr id="10" name="Text 5"/>
          <p:cNvSpPr/>
          <p:nvPr/>
        </p:nvSpPr>
        <p:spPr>
          <a:xfrm>
            <a:off x="1752005" y="5275064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Validate answer lengths pre-inference.</a:t>
            </a:r>
            <a:endParaRPr lang="en-US" sz="1150" dirty="0"/>
          </a:p>
        </p:txBody>
      </p:sp>
      <p:sp>
        <p:nvSpPr>
          <p:cNvPr id="11" name="Text 6"/>
          <p:cNvSpPr/>
          <p:nvPr/>
        </p:nvSpPr>
        <p:spPr>
          <a:xfrm>
            <a:off x="1752005" y="5562362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Incorporate larger LLMs like GPT-4 for clue parsing.</a:t>
            </a:r>
            <a:endParaRPr lang="en-US" sz="1150" dirty="0"/>
          </a:p>
        </p:txBody>
      </p:sp>
      <p:sp>
        <p:nvSpPr>
          <p:cNvPr id="12" name="Text 7"/>
          <p:cNvSpPr/>
          <p:nvPr/>
        </p:nvSpPr>
        <p:spPr>
          <a:xfrm>
            <a:off x="1752005" y="5849660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Tag clue types to customize generation.</a:t>
            </a:r>
            <a:endParaRPr lang="en-US" sz="11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232803"/>
            <a:ext cx="737116" cy="88451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752005" y="638020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Impact</a:t>
            </a:r>
            <a:endParaRPr lang="en-US" sz="1450" dirty="0"/>
          </a:p>
        </p:txBody>
      </p:sp>
      <p:sp>
        <p:nvSpPr>
          <p:cNvPr id="15" name="Text 9"/>
          <p:cNvSpPr/>
          <p:nvPr/>
        </p:nvSpPr>
        <p:spPr>
          <a:xfrm>
            <a:off x="1752005" y="6698933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Advances automated puzzle solving and interdisciplinary AI applications.</a:t>
            </a:r>
            <a:endParaRPr lang="en-US" sz="11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435571-F500-7C82-E07F-4A4B8D4326E0}"/>
                  </a:ext>
                </a:extLst>
              </p14:cNvPr>
              <p14:cNvContentPartPr/>
              <p14:nvPr/>
            </p14:nvContentPartPr>
            <p14:xfrm>
              <a:off x="12934113" y="7711724"/>
              <a:ext cx="1500480" cy="369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435571-F500-7C82-E07F-4A4B8D4326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71473" y="7649084"/>
                <a:ext cx="1626120" cy="49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03660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Extensive Datasets for Model Training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0899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CrosswordQA 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Over 6.4 million clue-answer pairs from 26 publishers spanning 1950-2021. Varied clue types enrich language model pretraining.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NYT Clues Dataset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781,573 clues from NYT (1993-2021), used for fine-tuning and evaluation with temporal and thematic consistency.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7517BD-2866-6B8E-B12B-658435D25391}"/>
                  </a:ext>
                </a:extLst>
              </p14:cNvPr>
              <p14:cNvContentPartPr/>
              <p14:nvPr/>
            </p14:nvContentPartPr>
            <p14:xfrm>
              <a:off x="12867873" y="7827644"/>
              <a:ext cx="1600560" cy="28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7517BD-2866-6B8E-B12B-658435D25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04873" y="7765004"/>
                <a:ext cx="1726200" cy="41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579" y="1987936"/>
            <a:ext cx="5490821" cy="366896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Pipeline Overview: From Image to Solved Grid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78860" y="333375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5309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Image Processing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Grid detection by contour extraction and perspective correction using OpenCV.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713803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6"/>
          <p:cNvSpPr/>
          <p:nvPr/>
        </p:nvSpPr>
        <p:spPr>
          <a:xfrm>
            <a:off x="4798874" y="333375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5450919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Clue Handling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50919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OCR extraction and LLM-based structuring with GPT-3.5/4 for semantic accuracy.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54018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 10"/>
          <p:cNvSpPr/>
          <p:nvPr/>
        </p:nvSpPr>
        <p:spPr>
          <a:xfrm>
            <a:off x="878860" y="544437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1530906" y="5479733"/>
            <a:ext cx="40289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Answer Generation &amp; Solving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1530906" y="59701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Candidate ranking with bi-encoders and final grid assembly using Loopy Belief Propagation.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299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Advanced Image Processing for Grid Detection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54949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028224" y="37839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27434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Convert to grayscale and apply adaptive thresholding for line clarity.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54949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4919901" y="37839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Contour Detection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427434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Identify largest contour corresponding to the crossword grid boundary.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82429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1028224" y="6058733"/>
            <a:ext cx="31817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Perspective Correction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54915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Warp grid to a top-down view ensuring uniform cell alignment.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527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Clue Interpretation Using Language Models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1049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303973" y="30104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Initial Attempts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500914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GPT-2 and Gemini struggled with OCR noise and unstructured clues.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090630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1644134" y="40906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Effective Solution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581049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OpenAI’s GPT-3.5 and GPT-4 APIs accurately structured clues and inferred missing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533668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19844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Outcome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6024086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Improved clue alignment with grid positions for precise candidate generation.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121468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 Evaluation for Candidate Generation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BERT &amp; MiniBERT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BERT: Limited by fixed candidate pool, 49% top-500 accuracy.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MiniBERT: Faster but lower accuracy, plateau at 39.5% top-500.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QWEN &amp; T5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QWEN: Computationally expensive, 14.55% top-10 accuracy.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T5: Generative, flexible but struggled with length constraints.</a:t>
            </a:r>
            <a:endParaRPr lang="en-US" sz="17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A97885-83AC-61DB-44F1-DD201DEA87E4}"/>
              </a:ext>
            </a:extLst>
          </p:cNvPr>
          <p:cNvGrpSpPr/>
          <p:nvPr/>
        </p:nvGrpSpPr>
        <p:grpSpPr>
          <a:xfrm>
            <a:off x="12831513" y="7642604"/>
            <a:ext cx="1618560" cy="455760"/>
            <a:chOff x="12831513" y="7642604"/>
            <a:chExt cx="161856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D127F7-891F-0CDF-FB60-E64013CDEF68}"/>
                    </a:ext>
                  </a:extLst>
                </p14:cNvPr>
                <p14:cNvContentPartPr/>
                <p14:nvPr/>
              </p14:nvContentPartPr>
              <p14:xfrm>
                <a:off x="12831513" y="7745564"/>
                <a:ext cx="1618560" cy="352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D127F7-891F-0CDF-FB60-E64013CDEF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68513" y="7682924"/>
                  <a:ext cx="17442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9D9BCA-CC7F-602E-2580-61AFF7E2AE1D}"/>
                    </a:ext>
                  </a:extLst>
                </p14:cNvPr>
                <p14:cNvContentPartPr/>
                <p14:nvPr/>
              </p14:nvContentPartPr>
              <p14:xfrm>
                <a:off x="12903513" y="7642604"/>
                <a:ext cx="1344240" cy="30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9D9BCA-CC7F-602E-2580-61AFF7E2AE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40873" y="7579604"/>
                  <a:ext cx="1469880" cy="430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9451"/>
            <a:ext cx="117108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Grid Solving with Loopy Belief Propagation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530906" y="5306258"/>
            <a:ext cx="3095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Probabilistic Inference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LBP uses candidate probabilities, grid constraints, and bigram statistics.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5973008" y="5306258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Iterative Message Passing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615100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Cells update beliefs across 25 iterations for letter consistency.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10415111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Final Solution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Highest confidence letters fill the grid, resolving ambiguities contextually.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4DA74C-C0CD-A10B-4089-007A4281BA89}"/>
                  </a:ext>
                </a:extLst>
              </p14:cNvPr>
              <p14:cNvContentPartPr/>
              <p14:nvPr/>
            </p14:nvContentPartPr>
            <p14:xfrm>
              <a:off x="12864993" y="7779404"/>
              <a:ext cx="1602360" cy="285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4DA74C-C0CD-A10B-4089-007A4281BA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01993" y="7716404"/>
                <a:ext cx="1728000" cy="41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100570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Performance, Challenges &amp;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9046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Performance Metrics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GridFather: 11.28% letter, 1.43% word accuracy. Gemini outperforms with 26.15% letter accuracy.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887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OCR and LBP limitations impacted final accuracy.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Generalization issues with figurative and rare clues.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Computational overhead limits practical deployment.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Clue complexity demands better semantic modeling.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Dataset inconsistencies limit nuanced training.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E2C8B3-6A60-57FD-D45E-618180EBDBF9}"/>
                  </a:ext>
                </a:extLst>
              </p14:cNvPr>
              <p14:cNvContentPartPr/>
              <p14:nvPr/>
            </p14:nvContentPartPr>
            <p14:xfrm>
              <a:off x="12863913" y="7763204"/>
              <a:ext cx="1653840" cy="317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E2C8B3-6A60-57FD-D45E-618180EBDB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00913" y="7700564"/>
                <a:ext cx="1779480" cy="44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98B01-42FF-CA6B-2C4F-2713C10594DE}"/>
                  </a:ext>
                </a:extLst>
              </p14:cNvPr>
              <p14:cNvContentPartPr/>
              <p14:nvPr/>
            </p14:nvContentPartPr>
            <p14:xfrm>
              <a:off x="12864633" y="7795604"/>
              <a:ext cx="1580760" cy="28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98B01-42FF-CA6B-2C4F-2713C10594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1993" y="7732604"/>
                <a:ext cx="1706400" cy="4107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7076F976-5383-C017-EC19-123CEA3C3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48" y="1892877"/>
            <a:ext cx="10591704" cy="5172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D8CF3-B266-27FF-161F-BFB06B10ABC1}"/>
              </a:ext>
            </a:extLst>
          </p:cNvPr>
          <p:cNvSpPr txBox="1"/>
          <p:nvPr/>
        </p:nvSpPr>
        <p:spPr>
          <a:xfrm>
            <a:off x="2019348" y="581891"/>
            <a:ext cx="10300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Letter Accuracy by Year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096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507</Words>
  <Application>Microsoft Office PowerPoint</Application>
  <PresentationFormat>Custom</PresentationFormat>
  <Paragraphs>81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Light</vt:lpstr>
      <vt:lpstr>Arial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Anubhav Mishra</cp:lastModifiedBy>
  <cp:revision>2</cp:revision>
  <dcterms:created xsi:type="dcterms:W3CDTF">2025-05-08T02:11:08Z</dcterms:created>
  <dcterms:modified xsi:type="dcterms:W3CDTF">2025-05-08T02:43:29Z</dcterms:modified>
</cp:coreProperties>
</file>