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/>
    <p:restoredTop sz="94696"/>
  </p:normalViewPr>
  <p:slideViewPr>
    <p:cSldViewPr snapToGrid="0" snapToObjects="1">
      <p:cViewPr>
        <p:scale>
          <a:sx n="98" d="100"/>
          <a:sy n="98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094-AC9B-6B43-94A0-273F5A9D9CD6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63FD-5A48-6444-85BA-99432C2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094-AC9B-6B43-94A0-273F5A9D9CD6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63FD-5A48-6444-85BA-99432C2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1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094-AC9B-6B43-94A0-273F5A9D9CD6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63FD-5A48-6444-85BA-99432C2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4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094-AC9B-6B43-94A0-273F5A9D9CD6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63FD-5A48-6444-85BA-99432C2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7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094-AC9B-6B43-94A0-273F5A9D9CD6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63FD-5A48-6444-85BA-99432C2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094-AC9B-6B43-94A0-273F5A9D9CD6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63FD-5A48-6444-85BA-99432C2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0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094-AC9B-6B43-94A0-273F5A9D9CD6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63FD-5A48-6444-85BA-99432C2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1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094-AC9B-6B43-94A0-273F5A9D9CD6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63FD-5A48-6444-85BA-99432C2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1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094-AC9B-6B43-94A0-273F5A9D9CD6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63FD-5A48-6444-85BA-99432C2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8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094-AC9B-6B43-94A0-273F5A9D9CD6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63FD-5A48-6444-85BA-99432C2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9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D094-AC9B-6B43-94A0-273F5A9D9CD6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63FD-5A48-6444-85BA-99432C2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4D094-AC9B-6B43-94A0-273F5A9D9CD6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563FD-5A48-6444-85BA-99432C20E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7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/>
          <p:cNvGrpSpPr/>
          <p:nvPr/>
        </p:nvGrpSpPr>
        <p:grpSpPr>
          <a:xfrm>
            <a:off x="5622942" y="2307899"/>
            <a:ext cx="376352" cy="400865"/>
            <a:chOff x="2430703" y="2296775"/>
            <a:chExt cx="376352" cy="400865"/>
          </a:xfrm>
        </p:grpSpPr>
        <p:sp>
          <p:nvSpPr>
            <p:cNvPr id="182" name="Triangle 181"/>
            <p:cNvSpPr>
              <a:spLocks noChangeAspect="1"/>
            </p:cNvSpPr>
            <p:nvPr/>
          </p:nvSpPr>
          <p:spPr>
            <a:xfrm>
              <a:off x="2430703" y="2296775"/>
              <a:ext cx="376352" cy="324441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492232" y="2359086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2</a:t>
              </a:r>
              <a:endParaRPr lang="en-US" sz="20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5944381" y="2278114"/>
            <a:ext cx="382301" cy="357127"/>
            <a:chOff x="2741868" y="2266990"/>
            <a:chExt cx="382301" cy="357127"/>
          </a:xfrm>
        </p:grpSpPr>
        <p:sp>
          <p:nvSpPr>
            <p:cNvPr id="179" name="Triangle 178"/>
            <p:cNvSpPr>
              <a:spLocks noChangeAspect="1"/>
            </p:cNvSpPr>
            <p:nvPr/>
          </p:nvSpPr>
          <p:spPr>
            <a:xfrm rot="10800000">
              <a:off x="2741868" y="2294548"/>
              <a:ext cx="382301" cy="329569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794724" y="2266990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  <a:endParaRPr lang="en-US" sz="20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2232960" y="3803430"/>
            <a:ext cx="376352" cy="400865"/>
            <a:chOff x="2430703" y="2296775"/>
            <a:chExt cx="376352" cy="400865"/>
          </a:xfrm>
        </p:grpSpPr>
        <p:sp>
          <p:nvSpPr>
            <p:cNvPr id="175" name="Triangle 174"/>
            <p:cNvSpPr>
              <a:spLocks noChangeAspect="1"/>
            </p:cNvSpPr>
            <p:nvPr/>
          </p:nvSpPr>
          <p:spPr>
            <a:xfrm>
              <a:off x="2430703" y="2296775"/>
              <a:ext cx="376352" cy="324441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492232" y="2359086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2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400298" y="4963874"/>
                <a:ext cx="1954428" cy="3005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𝑘𝑗𝑚</m:t>
                            </m:r>
                          </m:e>
                        </m:d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,2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400" dirty="0" smtClean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2,1,2</m:t>
                            </m:r>
                          </m:e>
                        </m:d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,2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400" dirty="0" smtClean="0"/>
                  <a:t>= 11</a:t>
                </a:r>
                <a:endParaRPr lang="en-US" sz="1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298" y="4963874"/>
                <a:ext cx="1954428" cy="300531"/>
              </a:xfrm>
              <a:prstGeom prst="rect">
                <a:avLst/>
              </a:prstGeom>
              <a:blipFill rotWithShape="0">
                <a:blip r:embed="rId2"/>
                <a:stretch>
                  <a:fillRect l="-2492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883017" y="5760772"/>
                <a:ext cx="1832810" cy="3413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𝑘𝑗𝑚</m:t>
                            </m:r>
                          </m:e>
                        </m:d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,1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600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2,1,2</m:t>
                            </m:r>
                          </m:e>
                        </m:d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,1</m:t>
                            </m:r>
                          </m:e>
                        </m:d>
                      </m:sup>
                    </m:sSubSup>
                    <m:r>
                      <a:rPr lang="en-US" sz="1600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= 2</a:t>
                </a:r>
                <a:endParaRPr lang="en-US" sz="1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017" y="5760772"/>
                <a:ext cx="1832810" cy="341376"/>
              </a:xfrm>
              <a:prstGeom prst="rect">
                <a:avLst/>
              </a:prstGeom>
              <a:blipFill rotWithShape="0">
                <a:blip r:embed="rId3"/>
                <a:stretch>
                  <a:fillRect l="-2658" t="-85714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619393" y="-3094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T=0</a:t>
            </a:r>
            <a:endParaRPr lang="en-US" sz="1600" dirty="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1888057" y="253829"/>
            <a:ext cx="1589" cy="5765008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888807" y="433281"/>
            <a:ext cx="10587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878450" y="572833"/>
            <a:ext cx="986269" cy="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11228" y="112793"/>
            <a:ext cx="903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Method 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675272" y="263618"/>
            <a:ext cx="903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Method 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513962" y="509309"/>
            <a:ext cx="2279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/>
              <a:t>j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81642" y="94025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smtClean="0">
                <a:solidFill>
                  <a:schemeClr val="tx1"/>
                </a:solidFill>
              </a:rPr>
              <a:t>5</a:t>
            </a:r>
            <a:endParaRPr lang="en-US" sz="1400" u="sng" dirty="0"/>
          </a:p>
        </p:txBody>
      </p:sp>
      <p:sp>
        <p:nvSpPr>
          <p:cNvPr id="68" name="Rectangle 67"/>
          <p:cNvSpPr/>
          <p:nvPr/>
        </p:nvSpPr>
        <p:spPr>
          <a:xfrm>
            <a:off x="481642" y="1416518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/>
              <a:t>7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84486" y="189278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/>
              <a:t>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87668" y="2449455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smtClean="0">
                <a:solidFill>
                  <a:schemeClr val="tx1"/>
                </a:solidFill>
              </a:rPr>
              <a:t>2</a:t>
            </a:r>
            <a:endParaRPr lang="en-US" sz="1400" u="sng" dirty="0"/>
          </a:p>
        </p:txBody>
      </p:sp>
      <p:sp>
        <p:nvSpPr>
          <p:cNvPr id="71" name="Rectangle 70"/>
          <p:cNvSpPr/>
          <p:nvPr/>
        </p:nvSpPr>
        <p:spPr>
          <a:xfrm>
            <a:off x="487986" y="3002979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smtClean="0">
                <a:solidFill>
                  <a:schemeClr val="tx1"/>
                </a:solidFill>
              </a:rPr>
              <a:t>1</a:t>
            </a:r>
            <a:endParaRPr lang="en-US" sz="1400" u="sng" dirty="0"/>
          </a:p>
        </p:txBody>
      </p:sp>
      <p:sp>
        <p:nvSpPr>
          <p:cNvPr id="72" name="Rectangle 71"/>
          <p:cNvSpPr/>
          <p:nvPr/>
        </p:nvSpPr>
        <p:spPr>
          <a:xfrm>
            <a:off x="3423024" y="1524615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5</a:t>
            </a:r>
            <a:endParaRPr lang="en-US" sz="2000" dirty="0"/>
          </a:p>
        </p:txBody>
      </p:sp>
      <p:grpSp>
        <p:nvGrpSpPr>
          <p:cNvPr id="177" name="Group 176"/>
          <p:cNvGrpSpPr/>
          <p:nvPr/>
        </p:nvGrpSpPr>
        <p:grpSpPr>
          <a:xfrm>
            <a:off x="2741868" y="2266990"/>
            <a:ext cx="382301" cy="357127"/>
            <a:chOff x="2741868" y="2266990"/>
            <a:chExt cx="382301" cy="357127"/>
          </a:xfrm>
        </p:grpSpPr>
        <p:sp>
          <p:nvSpPr>
            <p:cNvPr id="152" name="Triangle 151"/>
            <p:cNvSpPr>
              <a:spLocks noChangeAspect="1"/>
            </p:cNvSpPr>
            <p:nvPr/>
          </p:nvSpPr>
          <p:spPr>
            <a:xfrm rot="10800000">
              <a:off x="2741868" y="2294548"/>
              <a:ext cx="382301" cy="329569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794724" y="2266990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  <a:endParaRPr lang="en-US" sz="2000" dirty="0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420429" y="2296775"/>
            <a:ext cx="376352" cy="400865"/>
            <a:chOff x="2430703" y="2296775"/>
            <a:chExt cx="376352" cy="400865"/>
          </a:xfrm>
        </p:grpSpPr>
        <p:sp>
          <p:nvSpPr>
            <p:cNvPr id="164" name="Triangle 163"/>
            <p:cNvSpPr>
              <a:spLocks noChangeAspect="1"/>
            </p:cNvSpPr>
            <p:nvPr/>
          </p:nvSpPr>
          <p:spPr>
            <a:xfrm>
              <a:off x="2430703" y="2296775"/>
              <a:ext cx="376352" cy="324441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492232" y="2359086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2</a:t>
              </a:r>
              <a:endParaRPr lang="en-US" sz="2000" dirty="0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420260" y="3678343"/>
            <a:ext cx="699598" cy="617689"/>
            <a:chOff x="2420260" y="3678343"/>
            <a:chExt cx="699598" cy="617689"/>
          </a:xfrm>
        </p:grpSpPr>
        <p:sp>
          <p:nvSpPr>
            <p:cNvPr id="160" name="Triangle 159"/>
            <p:cNvSpPr>
              <a:spLocks noChangeAspect="1"/>
            </p:cNvSpPr>
            <p:nvPr/>
          </p:nvSpPr>
          <p:spPr>
            <a:xfrm rot="10800000">
              <a:off x="2420260" y="3692931"/>
              <a:ext cx="699598" cy="603101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529679" y="3790991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2</a:t>
              </a:r>
              <a:endParaRPr lang="en-US" sz="20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801352" y="3678343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  <a:endParaRPr lang="en-US" sz="20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353606" y="1312048"/>
            <a:ext cx="146769" cy="346173"/>
            <a:chOff x="3353606" y="1312048"/>
            <a:chExt cx="146769" cy="346173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3353606" y="1312048"/>
              <a:ext cx="1" cy="2145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354558" y="1525395"/>
              <a:ext cx="145817" cy="1328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2701466" y="771905"/>
            <a:ext cx="376352" cy="406257"/>
            <a:chOff x="2701466" y="771905"/>
            <a:chExt cx="376352" cy="406257"/>
          </a:xfrm>
        </p:grpSpPr>
        <p:sp>
          <p:nvSpPr>
            <p:cNvPr id="161" name="Triangle 160"/>
            <p:cNvSpPr>
              <a:spLocks noChangeAspect="1"/>
            </p:cNvSpPr>
            <p:nvPr/>
          </p:nvSpPr>
          <p:spPr>
            <a:xfrm>
              <a:off x="2701466" y="771905"/>
              <a:ext cx="376352" cy="324441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56573" y="839608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  <a:endParaRPr lang="en-US" sz="20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353328" y="2808906"/>
            <a:ext cx="354041" cy="523004"/>
            <a:chOff x="3353328" y="2808906"/>
            <a:chExt cx="354041" cy="523004"/>
          </a:xfrm>
        </p:grpSpPr>
        <p:grpSp>
          <p:nvGrpSpPr>
            <p:cNvPr id="100" name="Group 99"/>
            <p:cNvGrpSpPr/>
            <p:nvPr/>
          </p:nvGrpSpPr>
          <p:grpSpPr>
            <a:xfrm>
              <a:off x="3353328" y="2808906"/>
              <a:ext cx="146769" cy="346173"/>
              <a:chOff x="3353606" y="1312048"/>
              <a:chExt cx="146769" cy="346173"/>
            </a:xfrm>
          </p:grpSpPr>
          <p:cxnSp>
            <p:nvCxnSpPr>
              <p:cNvPr id="101" name="Straight Arrow Connector 100"/>
              <p:cNvCxnSpPr/>
              <p:nvPr/>
            </p:nvCxnSpPr>
            <p:spPr>
              <a:xfrm flipV="1">
                <a:off x="3353606" y="1312048"/>
                <a:ext cx="1" cy="2145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3354558" y="1525395"/>
                <a:ext cx="145817" cy="1328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/>
            <p:cNvSpPr/>
            <p:nvPr/>
          </p:nvSpPr>
          <p:spPr>
            <a:xfrm>
              <a:off x="3418507" y="2993356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3</a:t>
              </a:r>
              <a:endParaRPr lang="en-US" sz="20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358127" y="4343417"/>
            <a:ext cx="354041" cy="523004"/>
            <a:chOff x="3353328" y="2808906"/>
            <a:chExt cx="354041" cy="523004"/>
          </a:xfrm>
        </p:grpSpPr>
        <p:grpSp>
          <p:nvGrpSpPr>
            <p:cNvPr id="106" name="Group 105"/>
            <p:cNvGrpSpPr/>
            <p:nvPr/>
          </p:nvGrpSpPr>
          <p:grpSpPr>
            <a:xfrm>
              <a:off x="3353328" y="2808906"/>
              <a:ext cx="146769" cy="346173"/>
              <a:chOff x="3353606" y="1312048"/>
              <a:chExt cx="146769" cy="346173"/>
            </a:xfrm>
          </p:grpSpPr>
          <p:cxnSp>
            <p:nvCxnSpPr>
              <p:cNvPr id="108" name="Straight Arrow Connector 107"/>
              <p:cNvCxnSpPr/>
              <p:nvPr/>
            </p:nvCxnSpPr>
            <p:spPr>
              <a:xfrm flipV="1">
                <a:off x="3353606" y="1312048"/>
                <a:ext cx="1" cy="2145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3354558" y="1525395"/>
                <a:ext cx="145817" cy="1328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Rectangle 106"/>
            <p:cNvSpPr/>
            <p:nvPr/>
          </p:nvSpPr>
          <p:spPr>
            <a:xfrm>
              <a:off x="3418507" y="2993356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2</a:t>
              </a:r>
              <a:endParaRPr lang="en-US" sz="20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238937" y="1309585"/>
            <a:ext cx="354041" cy="523004"/>
            <a:chOff x="3353328" y="2808906"/>
            <a:chExt cx="354041" cy="523004"/>
          </a:xfrm>
        </p:grpSpPr>
        <p:grpSp>
          <p:nvGrpSpPr>
            <p:cNvPr id="111" name="Group 110"/>
            <p:cNvGrpSpPr/>
            <p:nvPr/>
          </p:nvGrpSpPr>
          <p:grpSpPr>
            <a:xfrm>
              <a:off x="3353328" y="2808906"/>
              <a:ext cx="146769" cy="346173"/>
              <a:chOff x="3353606" y="1312048"/>
              <a:chExt cx="146769" cy="346173"/>
            </a:xfrm>
          </p:grpSpPr>
          <p:cxnSp>
            <p:nvCxnSpPr>
              <p:cNvPr id="113" name="Straight Arrow Connector 112"/>
              <p:cNvCxnSpPr/>
              <p:nvPr/>
            </p:nvCxnSpPr>
            <p:spPr>
              <a:xfrm flipV="1">
                <a:off x="3353606" y="1312048"/>
                <a:ext cx="1" cy="2145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3354558" y="1525395"/>
                <a:ext cx="145817" cy="1328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Rectangle 111"/>
            <p:cNvSpPr/>
            <p:nvPr/>
          </p:nvSpPr>
          <p:spPr>
            <a:xfrm>
              <a:off x="3418507" y="2993356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  <a:endParaRPr lang="en-US" sz="20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627572" y="2821086"/>
            <a:ext cx="354041" cy="523004"/>
            <a:chOff x="3353328" y="2808906"/>
            <a:chExt cx="354041" cy="523004"/>
          </a:xfrm>
        </p:grpSpPr>
        <p:grpSp>
          <p:nvGrpSpPr>
            <p:cNvPr id="116" name="Group 115"/>
            <p:cNvGrpSpPr/>
            <p:nvPr/>
          </p:nvGrpSpPr>
          <p:grpSpPr>
            <a:xfrm>
              <a:off x="3353328" y="2808906"/>
              <a:ext cx="146769" cy="346173"/>
              <a:chOff x="3353606" y="1312048"/>
              <a:chExt cx="146769" cy="346173"/>
            </a:xfrm>
          </p:grpSpPr>
          <p:cxnSp>
            <p:nvCxnSpPr>
              <p:cNvPr id="118" name="Straight Arrow Connector 117"/>
              <p:cNvCxnSpPr/>
              <p:nvPr/>
            </p:nvCxnSpPr>
            <p:spPr>
              <a:xfrm flipV="1">
                <a:off x="3353606" y="1312048"/>
                <a:ext cx="1" cy="2145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3354558" y="1525395"/>
                <a:ext cx="145817" cy="1328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Rectangle 116"/>
            <p:cNvSpPr/>
            <p:nvPr/>
          </p:nvSpPr>
          <p:spPr>
            <a:xfrm>
              <a:off x="3418507" y="2993356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6</a:t>
              </a:r>
              <a:endParaRPr lang="en-US" sz="20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907973" y="2821086"/>
            <a:ext cx="354041" cy="523004"/>
            <a:chOff x="3353328" y="2808906"/>
            <a:chExt cx="354041" cy="523004"/>
          </a:xfrm>
        </p:grpSpPr>
        <p:grpSp>
          <p:nvGrpSpPr>
            <p:cNvPr id="121" name="Group 120"/>
            <p:cNvGrpSpPr/>
            <p:nvPr/>
          </p:nvGrpSpPr>
          <p:grpSpPr>
            <a:xfrm>
              <a:off x="3353328" y="2808906"/>
              <a:ext cx="146769" cy="346173"/>
              <a:chOff x="3353606" y="1312048"/>
              <a:chExt cx="146769" cy="346173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3353606" y="1312048"/>
                <a:ext cx="1" cy="2145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3354558" y="1525395"/>
                <a:ext cx="145817" cy="1328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Rectangle 121"/>
            <p:cNvSpPr/>
            <p:nvPr/>
          </p:nvSpPr>
          <p:spPr>
            <a:xfrm>
              <a:off x="3418507" y="2993356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4</a:t>
              </a:r>
              <a:endParaRPr lang="en-US" sz="20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612924" y="4335683"/>
            <a:ext cx="354041" cy="523004"/>
            <a:chOff x="3353328" y="2808906"/>
            <a:chExt cx="354041" cy="523004"/>
          </a:xfrm>
        </p:grpSpPr>
        <p:grpSp>
          <p:nvGrpSpPr>
            <p:cNvPr id="126" name="Group 125"/>
            <p:cNvGrpSpPr/>
            <p:nvPr/>
          </p:nvGrpSpPr>
          <p:grpSpPr>
            <a:xfrm>
              <a:off x="3353328" y="2808906"/>
              <a:ext cx="146769" cy="346173"/>
              <a:chOff x="3353606" y="1312048"/>
              <a:chExt cx="146769" cy="346173"/>
            </a:xfrm>
          </p:grpSpPr>
          <p:cxnSp>
            <p:nvCxnSpPr>
              <p:cNvPr id="128" name="Straight Arrow Connector 127"/>
              <p:cNvCxnSpPr/>
              <p:nvPr/>
            </p:nvCxnSpPr>
            <p:spPr>
              <a:xfrm flipV="1">
                <a:off x="3353606" y="1312048"/>
                <a:ext cx="1" cy="2145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3354558" y="1525395"/>
                <a:ext cx="145817" cy="1328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Rectangle 126"/>
            <p:cNvSpPr/>
            <p:nvPr/>
          </p:nvSpPr>
          <p:spPr>
            <a:xfrm>
              <a:off x="3418507" y="2993356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5</a:t>
              </a:r>
              <a:endParaRPr lang="en-US" sz="2000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625658" y="5742913"/>
            <a:ext cx="354041" cy="523004"/>
            <a:chOff x="3353328" y="2808906"/>
            <a:chExt cx="354041" cy="523004"/>
          </a:xfrm>
        </p:grpSpPr>
        <p:grpSp>
          <p:nvGrpSpPr>
            <p:cNvPr id="131" name="Group 130"/>
            <p:cNvGrpSpPr/>
            <p:nvPr/>
          </p:nvGrpSpPr>
          <p:grpSpPr>
            <a:xfrm>
              <a:off x="3353328" y="2808906"/>
              <a:ext cx="146769" cy="346173"/>
              <a:chOff x="3353606" y="1312048"/>
              <a:chExt cx="146769" cy="346173"/>
            </a:xfrm>
          </p:grpSpPr>
          <p:cxnSp>
            <p:nvCxnSpPr>
              <p:cNvPr id="133" name="Straight Arrow Connector 132"/>
              <p:cNvCxnSpPr/>
              <p:nvPr/>
            </p:nvCxnSpPr>
            <p:spPr>
              <a:xfrm flipV="1">
                <a:off x="3353606" y="1312048"/>
                <a:ext cx="1" cy="2145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354558" y="1525395"/>
                <a:ext cx="145817" cy="1328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Rectangle 131"/>
            <p:cNvSpPr/>
            <p:nvPr/>
          </p:nvSpPr>
          <p:spPr>
            <a:xfrm>
              <a:off x="3418507" y="2993356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3</a:t>
              </a:r>
              <a:endParaRPr lang="en-US" sz="2000" dirty="0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473478" y="775980"/>
            <a:ext cx="376352" cy="400512"/>
            <a:chOff x="6966965" y="775980"/>
            <a:chExt cx="376352" cy="400512"/>
          </a:xfrm>
        </p:grpSpPr>
        <p:sp>
          <p:nvSpPr>
            <p:cNvPr id="163" name="Triangle 162"/>
            <p:cNvSpPr>
              <a:spLocks noChangeAspect="1"/>
            </p:cNvSpPr>
            <p:nvPr/>
          </p:nvSpPr>
          <p:spPr>
            <a:xfrm>
              <a:off x="6966965" y="775980"/>
              <a:ext cx="376352" cy="324441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7008178" y="837938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  <a:endParaRPr lang="en-US" sz="2000" dirty="0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5801500" y="3672516"/>
            <a:ext cx="535072" cy="508408"/>
            <a:chOff x="5801500" y="3672516"/>
            <a:chExt cx="535072" cy="508408"/>
          </a:xfrm>
        </p:grpSpPr>
        <p:sp>
          <p:nvSpPr>
            <p:cNvPr id="8" name="Triangle 7"/>
            <p:cNvSpPr>
              <a:spLocks noChangeAspect="1"/>
            </p:cNvSpPr>
            <p:nvPr/>
          </p:nvSpPr>
          <p:spPr>
            <a:xfrm rot="10800000">
              <a:off x="5801500" y="3719655"/>
              <a:ext cx="535072" cy="461269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037798" y="3672516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  <a:endParaRPr lang="en-US" sz="200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894275" y="3791807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2000" dirty="0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5526564" y="5084563"/>
            <a:ext cx="813974" cy="768800"/>
            <a:chOff x="5526564" y="5084563"/>
            <a:chExt cx="813974" cy="768800"/>
          </a:xfrm>
        </p:grpSpPr>
        <p:sp>
          <p:nvSpPr>
            <p:cNvPr id="155" name="Triangle 154"/>
            <p:cNvSpPr>
              <a:spLocks noChangeAspect="1"/>
            </p:cNvSpPr>
            <p:nvPr/>
          </p:nvSpPr>
          <p:spPr>
            <a:xfrm rot="10800000">
              <a:off x="5526564" y="5151661"/>
              <a:ext cx="813974" cy="701702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039369" y="5084563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  <a:endParaRPr lang="en-US" sz="200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879724" y="520285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200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688183" y="5314464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2000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509485" y="3841338"/>
            <a:ext cx="376352" cy="400865"/>
            <a:chOff x="2430703" y="2296775"/>
            <a:chExt cx="376352" cy="400865"/>
          </a:xfrm>
        </p:grpSpPr>
        <p:sp>
          <p:nvSpPr>
            <p:cNvPr id="185" name="Triangle 184"/>
            <p:cNvSpPr>
              <a:spLocks noChangeAspect="1"/>
            </p:cNvSpPr>
            <p:nvPr/>
          </p:nvSpPr>
          <p:spPr>
            <a:xfrm>
              <a:off x="2430703" y="2296775"/>
              <a:ext cx="376352" cy="324441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492232" y="2359086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2000" dirty="0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349039" y="2268827"/>
            <a:ext cx="382301" cy="357127"/>
            <a:chOff x="2741868" y="2266990"/>
            <a:chExt cx="382301" cy="357127"/>
          </a:xfrm>
        </p:grpSpPr>
        <p:sp>
          <p:nvSpPr>
            <p:cNvPr id="191" name="Triangle 190"/>
            <p:cNvSpPr>
              <a:spLocks noChangeAspect="1"/>
            </p:cNvSpPr>
            <p:nvPr/>
          </p:nvSpPr>
          <p:spPr>
            <a:xfrm rot="10800000">
              <a:off x="2741868" y="2294548"/>
              <a:ext cx="382301" cy="329569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794724" y="2266990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8</a:t>
              </a:r>
              <a:endParaRPr lang="en-US" sz="2000" dirty="0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092425" y="2293280"/>
            <a:ext cx="376352" cy="400865"/>
            <a:chOff x="2430703" y="2296775"/>
            <a:chExt cx="376352" cy="400865"/>
          </a:xfrm>
        </p:grpSpPr>
        <p:sp>
          <p:nvSpPr>
            <p:cNvPr id="194" name="Triangle 193"/>
            <p:cNvSpPr>
              <a:spLocks noChangeAspect="1"/>
            </p:cNvSpPr>
            <p:nvPr/>
          </p:nvSpPr>
          <p:spPr>
            <a:xfrm>
              <a:off x="2430703" y="2296775"/>
              <a:ext cx="376352" cy="324441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471568" y="2359086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4</a:t>
              </a:r>
              <a:endParaRPr lang="en-US" sz="2000" dirty="0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5257789" y="5402214"/>
            <a:ext cx="376352" cy="400865"/>
            <a:chOff x="2430703" y="2296775"/>
            <a:chExt cx="376352" cy="400865"/>
          </a:xfrm>
        </p:grpSpPr>
        <p:sp>
          <p:nvSpPr>
            <p:cNvPr id="197" name="Triangle 196"/>
            <p:cNvSpPr>
              <a:spLocks noChangeAspect="1"/>
            </p:cNvSpPr>
            <p:nvPr/>
          </p:nvSpPr>
          <p:spPr>
            <a:xfrm>
              <a:off x="2430703" y="2296775"/>
              <a:ext cx="376352" cy="324441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492232" y="2359086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2</a:t>
              </a:r>
              <a:endParaRPr lang="en-US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78450" y="2641594"/>
            <a:ext cx="2292279" cy="1413107"/>
            <a:chOff x="878450" y="2641594"/>
            <a:chExt cx="2292279" cy="1413107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2098675" y="2641594"/>
              <a:ext cx="3176" cy="141017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878450" y="2641596"/>
              <a:ext cx="2292279" cy="6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089150" y="4051765"/>
              <a:ext cx="1056179" cy="293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88096" y="3170769"/>
            <a:ext cx="2282633" cy="989206"/>
            <a:chOff x="888096" y="3170769"/>
            <a:chExt cx="2282633" cy="989206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2705632" y="4159577"/>
              <a:ext cx="465097" cy="3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>
              <a:off x="888096" y="3170769"/>
              <a:ext cx="1817536" cy="98203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78450" y="1120671"/>
            <a:ext cx="2292279" cy="2823281"/>
            <a:chOff x="878450" y="1120671"/>
            <a:chExt cx="2292279" cy="2823281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200275" y="2530842"/>
              <a:ext cx="970454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200275" y="1120672"/>
              <a:ext cx="3176" cy="282327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878450" y="1120671"/>
              <a:ext cx="2292279" cy="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200275" y="3943951"/>
              <a:ext cx="970454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>
            <a:off x="1416791" y="2641594"/>
            <a:ext cx="6313126" cy="687019"/>
            <a:chOff x="1416791" y="2641594"/>
            <a:chExt cx="6313126" cy="687019"/>
          </a:xfrm>
        </p:grpSpPr>
        <p:cxnSp>
          <p:nvCxnSpPr>
            <p:cNvPr id="59" name="Elbow Connector 58"/>
            <p:cNvCxnSpPr/>
            <p:nvPr/>
          </p:nvCxnSpPr>
          <p:spPr>
            <a:xfrm flipV="1">
              <a:off x="1477139" y="2641594"/>
              <a:ext cx="6252778" cy="644575"/>
            </a:xfrm>
            <a:prstGeom prst="bentConnector3">
              <a:avLst>
                <a:gd name="adj1" fmla="val 9000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/>
            <p:cNvSpPr>
              <a:spLocks noChangeAspect="1"/>
            </p:cNvSpPr>
            <p:nvPr/>
          </p:nvSpPr>
          <p:spPr>
            <a:xfrm>
              <a:off x="1416791" y="3260851"/>
              <a:ext cx="67762" cy="677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1419808" y="3351574"/>
            <a:ext cx="5014771" cy="2391861"/>
            <a:chOff x="1419808" y="3351574"/>
            <a:chExt cx="5014771" cy="2391861"/>
          </a:xfrm>
        </p:grpSpPr>
        <p:grpSp>
          <p:nvGrpSpPr>
            <p:cNvPr id="54" name="Group 53"/>
            <p:cNvGrpSpPr/>
            <p:nvPr/>
          </p:nvGrpSpPr>
          <p:grpSpPr>
            <a:xfrm>
              <a:off x="1479942" y="3381746"/>
              <a:ext cx="4954637" cy="2361689"/>
              <a:chOff x="1479942" y="3381746"/>
              <a:chExt cx="4954637" cy="2361689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1479942" y="3381746"/>
                <a:ext cx="3584211" cy="2361167"/>
              </a:xfrm>
              <a:prstGeom prst="bentConnector3">
                <a:avLst>
                  <a:gd name="adj1" fmla="val 8127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5043948" y="5742913"/>
                <a:ext cx="1390631" cy="5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Oval 202"/>
            <p:cNvSpPr>
              <a:spLocks noChangeAspect="1"/>
            </p:cNvSpPr>
            <p:nvPr/>
          </p:nvSpPr>
          <p:spPr>
            <a:xfrm>
              <a:off x="1419808" y="3351574"/>
              <a:ext cx="67762" cy="677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1445265" y="2823834"/>
            <a:ext cx="4961893" cy="2767485"/>
            <a:chOff x="1445265" y="2823834"/>
            <a:chExt cx="4961893" cy="2767485"/>
          </a:xfrm>
        </p:grpSpPr>
        <p:grpSp>
          <p:nvGrpSpPr>
            <p:cNvPr id="49" name="Group 48"/>
            <p:cNvGrpSpPr/>
            <p:nvPr/>
          </p:nvGrpSpPr>
          <p:grpSpPr>
            <a:xfrm>
              <a:off x="1508616" y="2856051"/>
              <a:ext cx="4898542" cy="2735268"/>
              <a:chOff x="1508616" y="2856051"/>
              <a:chExt cx="4898542" cy="2735268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5207287" y="4175266"/>
                <a:ext cx="3176" cy="14101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4861366" y="4175267"/>
                <a:ext cx="1545792" cy="29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5207287" y="5585437"/>
                <a:ext cx="1174471" cy="58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lbow Connector 52"/>
              <p:cNvCxnSpPr/>
              <p:nvPr/>
            </p:nvCxnSpPr>
            <p:spPr>
              <a:xfrm>
                <a:off x="1508616" y="2856051"/>
                <a:ext cx="3362837" cy="1323050"/>
              </a:xfrm>
              <a:prstGeom prst="bentConnector3">
                <a:avLst>
                  <a:gd name="adj1" fmla="val 8800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" name="Oval 203"/>
            <p:cNvSpPr>
              <a:spLocks noChangeAspect="1"/>
            </p:cNvSpPr>
            <p:nvPr/>
          </p:nvSpPr>
          <p:spPr>
            <a:xfrm>
              <a:off x="1445265" y="2823834"/>
              <a:ext cx="67762" cy="677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448047" y="2073938"/>
            <a:ext cx="4878613" cy="3400252"/>
            <a:chOff x="1448047" y="2073938"/>
            <a:chExt cx="4878613" cy="3400252"/>
          </a:xfrm>
        </p:grpSpPr>
        <p:grpSp>
          <p:nvGrpSpPr>
            <p:cNvPr id="40" name="Group 39"/>
            <p:cNvGrpSpPr/>
            <p:nvPr/>
          </p:nvGrpSpPr>
          <p:grpSpPr>
            <a:xfrm>
              <a:off x="1513729" y="2103849"/>
              <a:ext cx="4812931" cy="3370341"/>
              <a:chOff x="1513729" y="2103849"/>
              <a:chExt cx="4812931" cy="3370341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5329794" y="2650910"/>
                <a:ext cx="3176" cy="282327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861366" y="2647969"/>
                <a:ext cx="1465294" cy="2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5329794" y="4061080"/>
                <a:ext cx="97045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329794" y="5474189"/>
                <a:ext cx="97045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/>
              <p:nvPr/>
            </p:nvCxnSpPr>
            <p:spPr>
              <a:xfrm>
                <a:off x="1513729" y="2103849"/>
                <a:ext cx="3360336" cy="544120"/>
              </a:xfrm>
              <a:prstGeom prst="bentConnector3">
                <a:avLst>
                  <a:gd name="adj1" fmla="val 8774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Oval 204"/>
            <p:cNvSpPr>
              <a:spLocks noChangeAspect="1"/>
            </p:cNvSpPr>
            <p:nvPr/>
          </p:nvSpPr>
          <p:spPr>
            <a:xfrm>
              <a:off x="1448047" y="2073938"/>
              <a:ext cx="67762" cy="677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/>
              <p:cNvSpPr txBox="1"/>
              <p:nvPr/>
            </p:nvSpPr>
            <p:spPr>
              <a:xfrm>
                <a:off x="8473741" y="5363543"/>
                <a:ext cx="2248801" cy="3005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𝑘𝑗𝑚</m:t>
                            </m:r>
                          </m:e>
                        </m:d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400" dirty="0" smtClean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2,1,2</m:t>
                            </m:r>
                          </m:e>
                        </m:d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400" dirty="0" smtClean="0"/>
                  <a:t>= 11+2 =13</a:t>
                </a:r>
                <a:endParaRPr lang="en-US" sz="1400" dirty="0"/>
              </a:p>
            </p:txBody>
          </p:sp>
        </mc:Choice>
        <mc:Fallback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741" y="5363543"/>
                <a:ext cx="2248801" cy="300531"/>
              </a:xfrm>
              <a:prstGeom prst="rect">
                <a:avLst/>
              </a:prstGeom>
              <a:blipFill rotWithShape="0">
                <a:blip r:embed="rId4"/>
                <a:stretch>
                  <a:fillRect l="-1897" t="-2041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Right Brace 211"/>
          <p:cNvSpPr/>
          <p:nvPr/>
        </p:nvSpPr>
        <p:spPr>
          <a:xfrm>
            <a:off x="8081343" y="4963874"/>
            <a:ext cx="329422" cy="1172463"/>
          </a:xfrm>
          <a:prstGeom prst="rightBrace">
            <a:avLst>
              <a:gd name="adj1" fmla="val 6092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/>
              <p:cNvSpPr txBox="1"/>
              <p:nvPr/>
            </p:nvSpPr>
            <p:spPr>
              <a:xfrm>
                <a:off x="5822661" y="6204690"/>
                <a:ext cx="1954428" cy="3005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𝑘𝑗𝑚</m:t>
                            </m:r>
                          </m:e>
                        </m:d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400" dirty="0" smtClean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2,1,2</m:t>
                            </m:r>
                          </m:e>
                        </m:d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400" dirty="0" smtClean="0"/>
                  <a:t>= 3</a:t>
                </a:r>
                <a:endParaRPr lang="en-US" sz="1400" dirty="0"/>
              </a:p>
            </p:txBody>
          </p:sp>
        </mc:Choice>
        <mc:Fallback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661" y="6204690"/>
                <a:ext cx="1954428" cy="300531"/>
              </a:xfrm>
              <a:prstGeom prst="rect">
                <a:avLst/>
              </a:prstGeom>
              <a:blipFill rotWithShape="0">
                <a:blip r:embed="rId5"/>
                <a:stretch>
                  <a:fillRect l="-2181" t="-2041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6" name="Group 215"/>
          <p:cNvGrpSpPr/>
          <p:nvPr/>
        </p:nvGrpSpPr>
        <p:grpSpPr>
          <a:xfrm>
            <a:off x="3084943" y="468800"/>
            <a:ext cx="1182675" cy="307777"/>
            <a:chOff x="3084943" y="468800"/>
            <a:chExt cx="1182675" cy="307777"/>
          </a:xfrm>
        </p:grpSpPr>
        <p:sp>
          <p:nvSpPr>
            <p:cNvPr id="61" name="TextBox 60"/>
            <p:cNvSpPr txBox="1"/>
            <p:nvPr/>
          </p:nvSpPr>
          <p:spPr>
            <a:xfrm>
              <a:off x="3084943" y="468800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k=1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/>
                <p:cNvSpPr txBox="1"/>
                <p:nvPr/>
              </p:nvSpPr>
              <p:spPr>
                <a:xfrm>
                  <a:off x="3562938" y="528939"/>
                  <a:ext cx="7046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=10</m:t>
                      </m:r>
                    </m:oMath>
                  </a14:m>
                  <a:r>
                    <a:rPr lang="en-US" sz="1400" dirty="0" smtClean="0"/>
                    <a:t>)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215" name="TextBox 2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38" y="528939"/>
                  <a:ext cx="704680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069" t="-25714" r="-14655" b="-5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7" name="Group 216"/>
          <p:cNvGrpSpPr/>
          <p:nvPr/>
        </p:nvGrpSpPr>
        <p:grpSpPr>
          <a:xfrm>
            <a:off x="6733738" y="463349"/>
            <a:ext cx="1186843" cy="307777"/>
            <a:chOff x="3084943" y="468800"/>
            <a:chExt cx="1186843" cy="307777"/>
          </a:xfrm>
        </p:grpSpPr>
        <p:sp>
          <p:nvSpPr>
            <p:cNvPr id="218" name="TextBox 217"/>
            <p:cNvSpPr txBox="1"/>
            <p:nvPr/>
          </p:nvSpPr>
          <p:spPr>
            <a:xfrm>
              <a:off x="3084943" y="468800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k=2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3562938" y="528939"/>
                  <a:ext cx="70884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=16</m:t>
                      </m:r>
                    </m:oMath>
                  </a14:m>
                  <a:r>
                    <a:rPr lang="en-US" sz="1400" dirty="0" smtClean="0"/>
                    <a:t>)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219" name="TextBox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938" y="528939"/>
                  <a:ext cx="708848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069" t="-25714" r="-14655" b="-5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2" name="Group 231"/>
          <p:cNvGrpSpPr/>
          <p:nvPr/>
        </p:nvGrpSpPr>
        <p:grpSpPr>
          <a:xfrm>
            <a:off x="1443258" y="1113236"/>
            <a:ext cx="6300111" cy="4251595"/>
            <a:chOff x="1443258" y="1113236"/>
            <a:chExt cx="6300111" cy="4251595"/>
          </a:xfrm>
        </p:grpSpPr>
        <p:grpSp>
          <p:nvGrpSpPr>
            <p:cNvPr id="210" name="Group 209"/>
            <p:cNvGrpSpPr/>
            <p:nvPr/>
          </p:nvGrpSpPr>
          <p:grpSpPr>
            <a:xfrm>
              <a:off x="1443258" y="1113236"/>
              <a:ext cx="5606940" cy="4251595"/>
              <a:chOff x="1443258" y="1113236"/>
              <a:chExt cx="5606940" cy="4251595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513729" y="1113236"/>
                <a:ext cx="5536469" cy="4251595"/>
                <a:chOff x="1513729" y="1113236"/>
                <a:chExt cx="5536469" cy="4251595"/>
              </a:xfrm>
            </p:grpSpPr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5437679" y="2530840"/>
                  <a:ext cx="970454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4861367" y="1113236"/>
                  <a:ext cx="2188831" cy="849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5437679" y="3943949"/>
                  <a:ext cx="970454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5437678" y="5364830"/>
                  <a:ext cx="970454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Elbow Connector 36"/>
                <p:cNvCxnSpPr/>
                <p:nvPr/>
              </p:nvCxnSpPr>
              <p:spPr>
                <a:xfrm flipV="1">
                  <a:off x="1513729" y="1117038"/>
                  <a:ext cx="3347637" cy="464011"/>
                </a:xfrm>
                <a:prstGeom prst="bentConnector3">
                  <a:avLst>
                    <a:gd name="adj1" fmla="val 87687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5437678" y="1120670"/>
                  <a:ext cx="3177" cy="42441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6" name="Oval 205"/>
              <p:cNvSpPr>
                <a:spLocks noChangeAspect="1"/>
              </p:cNvSpPr>
              <p:nvPr/>
            </p:nvSpPr>
            <p:spPr>
              <a:xfrm>
                <a:off x="1443258" y="1546391"/>
                <a:ext cx="67762" cy="677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9" name="Elbow Connector 228"/>
            <p:cNvCxnSpPr/>
            <p:nvPr/>
          </p:nvCxnSpPr>
          <p:spPr>
            <a:xfrm>
              <a:off x="5437678" y="2023241"/>
              <a:ext cx="2305691" cy="505122"/>
            </a:xfrm>
            <a:prstGeom prst="bentConnector3">
              <a:avLst>
                <a:gd name="adj1" fmla="val 61168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riangle 237"/>
          <p:cNvSpPr>
            <a:spLocks noChangeAspect="1"/>
          </p:cNvSpPr>
          <p:nvPr/>
        </p:nvSpPr>
        <p:spPr>
          <a:xfrm>
            <a:off x="8909600" y="2691087"/>
            <a:ext cx="376352" cy="324441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43" name="Triangle 242"/>
          <p:cNvSpPr>
            <a:spLocks noChangeAspect="1"/>
          </p:cNvSpPr>
          <p:nvPr/>
        </p:nvSpPr>
        <p:spPr>
          <a:xfrm rot="10800000">
            <a:off x="8914896" y="3463983"/>
            <a:ext cx="376352" cy="324441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246" name="Group 245"/>
          <p:cNvGrpSpPr/>
          <p:nvPr/>
        </p:nvGrpSpPr>
        <p:grpSpPr>
          <a:xfrm>
            <a:off x="9015610" y="2069545"/>
            <a:ext cx="146769" cy="346173"/>
            <a:chOff x="3353606" y="1312048"/>
            <a:chExt cx="146769" cy="346173"/>
          </a:xfrm>
        </p:grpSpPr>
        <p:cxnSp>
          <p:nvCxnSpPr>
            <p:cNvPr id="248" name="Straight Arrow Connector 247"/>
            <p:cNvCxnSpPr/>
            <p:nvPr/>
          </p:nvCxnSpPr>
          <p:spPr>
            <a:xfrm flipV="1">
              <a:off x="3353606" y="1312048"/>
              <a:ext cx="1" cy="2145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3354558" y="1525395"/>
              <a:ext cx="145817" cy="1328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Rounded Rectangle 249"/>
          <p:cNvSpPr/>
          <p:nvPr/>
        </p:nvSpPr>
        <p:spPr>
          <a:xfrm>
            <a:off x="8625634" y="1340594"/>
            <a:ext cx="1923833" cy="3208435"/>
          </a:xfrm>
          <a:prstGeom prst="roundRect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Rectangle 250"/>
              <p:cNvSpPr/>
              <p:nvPr/>
            </p:nvSpPr>
            <p:spPr>
              <a:xfrm>
                <a:off x="9396645" y="3444044"/>
                <a:ext cx="724237" cy="3928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𝑘𝑗𝑚</m:t>
                              </m:r>
                            </m:e>
                          </m:d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,2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51" name="Rectangle 2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645" y="3444044"/>
                <a:ext cx="724237" cy="392864"/>
              </a:xfrm>
              <a:prstGeom prst="rect">
                <a:avLst/>
              </a:prstGeom>
              <a:blipFill rotWithShape="0"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4" name="Group 253"/>
          <p:cNvGrpSpPr/>
          <p:nvPr/>
        </p:nvGrpSpPr>
        <p:grpSpPr>
          <a:xfrm>
            <a:off x="8860187" y="1376975"/>
            <a:ext cx="474810" cy="365760"/>
            <a:chOff x="8860187" y="1376975"/>
            <a:chExt cx="474810" cy="365760"/>
          </a:xfrm>
        </p:grpSpPr>
        <p:sp>
          <p:nvSpPr>
            <p:cNvPr id="244" name="Oval 243"/>
            <p:cNvSpPr>
              <a:spLocks noChangeAspect="1"/>
            </p:cNvSpPr>
            <p:nvPr/>
          </p:nvSpPr>
          <p:spPr>
            <a:xfrm>
              <a:off x="8908207" y="137697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8860187" y="1429050"/>
              <a:ext cx="4748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K,j,m</a:t>
              </a:r>
              <a:endParaRPr lang="en-US" sz="1000" dirty="0"/>
            </a:p>
          </p:txBody>
        </p:sp>
      </p:grpSp>
      <p:sp>
        <p:nvSpPr>
          <p:cNvPr id="256" name="TextBox 255"/>
          <p:cNvSpPr txBox="1"/>
          <p:nvPr/>
        </p:nvSpPr>
        <p:spPr>
          <a:xfrm>
            <a:off x="9385197" y="1442359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Node &lt;</a:t>
            </a:r>
            <a:r>
              <a:rPr lang="en-US" sz="1400" dirty="0" err="1" smtClean="0"/>
              <a:t>k,j,m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Rectangle 259"/>
              <p:cNvSpPr/>
              <p:nvPr/>
            </p:nvSpPr>
            <p:spPr>
              <a:xfrm>
                <a:off x="9385821" y="2036298"/>
                <a:ext cx="724237" cy="3928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𝑘𝑗𝑚</m:t>
                              </m:r>
                            </m:e>
                          </m:d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60" name="Rectangle 2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821" y="2036298"/>
                <a:ext cx="724237" cy="392864"/>
              </a:xfrm>
              <a:prstGeom prst="rect">
                <a:avLst/>
              </a:prstGeom>
              <a:blipFill rotWithShape="0"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Rectangle 260"/>
              <p:cNvSpPr/>
              <p:nvPr/>
            </p:nvSpPr>
            <p:spPr>
              <a:xfrm>
                <a:off x="9387838" y="2675386"/>
                <a:ext cx="724237" cy="3928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𝑘𝑗𝑚</m:t>
                              </m:r>
                            </m:e>
                          </m:d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61" name="Rectangle 2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838" y="2675386"/>
                <a:ext cx="724237" cy="392864"/>
              </a:xfrm>
              <a:prstGeom prst="rect">
                <a:avLst/>
              </a:prstGeom>
              <a:blipFill rotWithShape="0">
                <a:blip r:embed="rId10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3" name="Group 262"/>
          <p:cNvGrpSpPr/>
          <p:nvPr/>
        </p:nvGrpSpPr>
        <p:grpSpPr>
          <a:xfrm>
            <a:off x="7004087" y="944253"/>
            <a:ext cx="471604" cy="365760"/>
            <a:chOff x="8860187" y="1376975"/>
            <a:chExt cx="471604" cy="365760"/>
          </a:xfrm>
        </p:grpSpPr>
        <p:sp>
          <p:nvSpPr>
            <p:cNvPr id="264" name="Oval 263"/>
            <p:cNvSpPr>
              <a:spLocks noChangeAspect="1"/>
            </p:cNvSpPr>
            <p:nvPr/>
          </p:nvSpPr>
          <p:spPr>
            <a:xfrm>
              <a:off x="8908207" y="137697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8860187" y="1429050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2,7,1</a:t>
              </a:r>
              <a:endParaRPr lang="en-US" sz="1100" dirty="0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7685976" y="2454056"/>
            <a:ext cx="471604" cy="365760"/>
            <a:chOff x="8860187" y="1376975"/>
            <a:chExt cx="471604" cy="365760"/>
          </a:xfrm>
        </p:grpSpPr>
        <p:sp>
          <p:nvSpPr>
            <p:cNvPr id="267" name="Oval 266"/>
            <p:cNvSpPr>
              <a:spLocks noChangeAspect="1"/>
            </p:cNvSpPr>
            <p:nvPr/>
          </p:nvSpPr>
          <p:spPr>
            <a:xfrm>
              <a:off x="8908207" y="137697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8860187" y="1429050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2,1,1</a:t>
              </a:r>
              <a:endParaRPr lang="en-US" sz="1100" dirty="0"/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6387985" y="2453936"/>
            <a:ext cx="471604" cy="365760"/>
            <a:chOff x="8860187" y="1376975"/>
            <a:chExt cx="471604" cy="365760"/>
          </a:xfrm>
        </p:grpSpPr>
        <p:sp>
          <p:nvSpPr>
            <p:cNvPr id="270" name="Oval 269"/>
            <p:cNvSpPr>
              <a:spLocks noChangeAspect="1"/>
            </p:cNvSpPr>
            <p:nvPr/>
          </p:nvSpPr>
          <p:spPr>
            <a:xfrm>
              <a:off x="8908207" y="137697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8860187" y="1429050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2,6,1</a:t>
              </a:r>
              <a:endParaRPr lang="en-US" sz="1100" dirty="0"/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6389346" y="3965267"/>
            <a:ext cx="471604" cy="365760"/>
            <a:chOff x="8860187" y="1376975"/>
            <a:chExt cx="471604" cy="365760"/>
          </a:xfrm>
        </p:grpSpPr>
        <p:sp>
          <p:nvSpPr>
            <p:cNvPr id="275" name="Oval 274"/>
            <p:cNvSpPr>
              <a:spLocks noChangeAspect="1"/>
            </p:cNvSpPr>
            <p:nvPr/>
          </p:nvSpPr>
          <p:spPr>
            <a:xfrm>
              <a:off x="8908207" y="137697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8860187" y="1429050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2,2,1</a:t>
              </a:r>
              <a:endParaRPr lang="en-US" sz="1400" dirty="0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6431302" y="5377153"/>
            <a:ext cx="471604" cy="365760"/>
            <a:chOff x="8860187" y="1376975"/>
            <a:chExt cx="471604" cy="365760"/>
          </a:xfrm>
        </p:grpSpPr>
        <p:sp>
          <p:nvSpPr>
            <p:cNvPr id="281" name="Oval 280"/>
            <p:cNvSpPr>
              <a:spLocks noChangeAspect="1"/>
            </p:cNvSpPr>
            <p:nvPr/>
          </p:nvSpPr>
          <p:spPr>
            <a:xfrm>
              <a:off x="8908207" y="137697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8860187" y="1429050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2,1,2</a:t>
              </a:r>
              <a:endParaRPr lang="en-US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3" name="Rectangle 282"/>
              <p:cNvSpPr/>
              <p:nvPr/>
            </p:nvSpPr>
            <p:spPr>
              <a:xfrm>
                <a:off x="8598863" y="4017725"/>
                <a:ext cx="2097252" cy="392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𝑘𝑗𝑚</m:t>
                            </m:r>
                          </m:e>
                        </m:d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sz="140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400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𝑘𝑗𝑚</m:t>
                            </m:r>
                          </m:e>
                        </m:d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1400" b="0" i="0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𝑘𝑗𝑚</m:t>
                            </m:r>
                          </m:e>
                        </m:d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283" name="Rectangle 2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863" y="4017725"/>
                <a:ext cx="2097252" cy="392864"/>
              </a:xfrm>
              <a:prstGeom prst="rect">
                <a:avLst/>
              </a:prstGeom>
              <a:blipFill rotWithShape="0">
                <a:blip r:embed="rId1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5" name="Group 284"/>
          <p:cNvGrpSpPr/>
          <p:nvPr/>
        </p:nvGrpSpPr>
        <p:grpSpPr>
          <a:xfrm>
            <a:off x="3134285" y="940794"/>
            <a:ext cx="471604" cy="365760"/>
            <a:chOff x="8860187" y="1376975"/>
            <a:chExt cx="471604" cy="365760"/>
          </a:xfrm>
        </p:grpSpPr>
        <p:sp>
          <p:nvSpPr>
            <p:cNvPr id="286" name="Oval 285"/>
            <p:cNvSpPr>
              <a:spLocks noChangeAspect="1"/>
            </p:cNvSpPr>
            <p:nvPr/>
          </p:nvSpPr>
          <p:spPr>
            <a:xfrm>
              <a:off x="8908207" y="137697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8860187" y="1429050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1,5,1</a:t>
              </a:r>
              <a:endParaRPr lang="en-US" sz="1100" dirty="0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3132245" y="2452628"/>
            <a:ext cx="471604" cy="365760"/>
            <a:chOff x="8860187" y="1376975"/>
            <a:chExt cx="471604" cy="365760"/>
          </a:xfrm>
        </p:grpSpPr>
        <p:sp>
          <p:nvSpPr>
            <p:cNvPr id="289" name="Oval 288"/>
            <p:cNvSpPr>
              <a:spLocks noChangeAspect="1"/>
            </p:cNvSpPr>
            <p:nvPr/>
          </p:nvSpPr>
          <p:spPr>
            <a:xfrm>
              <a:off x="8908207" y="137697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8860187" y="1429050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1,2,1</a:t>
              </a:r>
              <a:endParaRPr lang="en-US" sz="1100" dirty="0"/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3141521" y="3972943"/>
            <a:ext cx="471604" cy="365760"/>
            <a:chOff x="8860187" y="1376975"/>
            <a:chExt cx="471604" cy="365760"/>
          </a:xfrm>
        </p:grpSpPr>
        <p:sp>
          <p:nvSpPr>
            <p:cNvPr id="292" name="Oval 291"/>
            <p:cNvSpPr>
              <a:spLocks noChangeAspect="1"/>
            </p:cNvSpPr>
            <p:nvPr/>
          </p:nvSpPr>
          <p:spPr>
            <a:xfrm>
              <a:off x="8908207" y="1376975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8860187" y="1429050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1,1,1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7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52</Words>
  <Application>Microsoft Macintosh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cp:lastPrinted>2017-12-08T05:03:35Z</cp:lastPrinted>
  <dcterms:created xsi:type="dcterms:W3CDTF">2017-12-08T00:23:45Z</dcterms:created>
  <dcterms:modified xsi:type="dcterms:W3CDTF">2017-12-11T21:52:49Z</dcterms:modified>
</cp:coreProperties>
</file>