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4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64C3-BA3B-5A48-B2BC-D929F553BE76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EA25-41CD-5B4C-8AA3-0513D357A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/>
          <p:nvPr/>
        </p:nvCxnSpPr>
        <p:spPr>
          <a:xfrm>
            <a:off x="2147086" y="1436230"/>
            <a:ext cx="0" cy="18141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587631" y="3220180"/>
            <a:ext cx="6229563" cy="1511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94846" y="3235286"/>
            <a:ext cx="0" cy="7559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83486" y="3235286"/>
            <a:ext cx="0" cy="7559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08610" y="2464267"/>
            <a:ext cx="0" cy="7559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22850" y="3221387"/>
            <a:ext cx="0" cy="7559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38" y="2180032"/>
            <a:ext cx="419100" cy="254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46" y="3995638"/>
            <a:ext cx="228600" cy="25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834" y="2951061"/>
            <a:ext cx="393700" cy="25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436" y="3995638"/>
            <a:ext cx="292100" cy="254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800" y="2951061"/>
            <a:ext cx="393700" cy="254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910" y="2053032"/>
            <a:ext cx="279400" cy="254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0762" y="2951061"/>
            <a:ext cx="393700" cy="254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6800" y="3977299"/>
            <a:ext cx="292100" cy="266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1330" y="2951061"/>
            <a:ext cx="254000" cy="254000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1595328" y="2537146"/>
            <a:ext cx="2642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851858" y="2537146"/>
            <a:ext cx="0" cy="68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4631" y="1711038"/>
            <a:ext cx="1422400" cy="774700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7667920" y="2485738"/>
            <a:ext cx="2" cy="7193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60223" y="2493435"/>
            <a:ext cx="3155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singh</dc:creator>
  <cp:lastModifiedBy>sanchit singh</cp:lastModifiedBy>
  <cp:revision>8</cp:revision>
  <dcterms:created xsi:type="dcterms:W3CDTF">2015-06-23T16:55:38Z</dcterms:created>
  <dcterms:modified xsi:type="dcterms:W3CDTF">2015-06-23T19:02:29Z</dcterms:modified>
</cp:coreProperties>
</file>