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208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emf"/><Relationship Id="rId12" Type="http://schemas.openxmlformats.org/officeDocument/2006/relationships/image" Target="../media/image33.emf"/><Relationship Id="rId13" Type="http://schemas.openxmlformats.org/officeDocument/2006/relationships/image" Target="../media/image34.emf"/><Relationship Id="rId14" Type="http://schemas.openxmlformats.org/officeDocument/2006/relationships/image" Target="../media/image35.emf"/><Relationship Id="rId15" Type="http://schemas.openxmlformats.org/officeDocument/2006/relationships/image" Target="../media/image36.emf"/><Relationship Id="rId16" Type="http://schemas.openxmlformats.org/officeDocument/2006/relationships/image" Target="../media/image37.emf"/><Relationship Id="rId17" Type="http://schemas.openxmlformats.org/officeDocument/2006/relationships/image" Target="../media/image38.emf"/><Relationship Id="rId18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9" Type="http://schemas.openxmlformats.org/officeDocument/2006/relationships/image" Target="../media/image30.emf"/><Relationship Id="rId10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2276863" y="2664653"/>
            <a:ext cx="326571" cy="3265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45" y="2743172"/>
            <a:ext cx="88900" cy="152400"/>
          </a:xfrm>
          <a:prstGeom prst="rect">
            <a:avLst/>
          </a:prstGeom>
        </p:spPr>
      </p:pic>
      <p:sp>
        <p:nvSpPr>
          <p:cNvPr id="29" name="Oval 28"/>
          <p:cNvSpPr>
            <a:spLocks noChangeAspect="1"/>
          </p:cNvSpPr>
          <p:nvPr/>
        </p:nvSpPr>
        <p:spPr>
          <a:xfrm>
            <a:off x="2276863" y="3980236"/>
            <a:ext cx="326571" cy="32657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2276863" y="5294131"/>
            <a:ext cx="326571" cy="326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09" y="5368258"/>
            <a:ext cx="190500" cy="215900"/>
          </a:xfrm>
          <a:prstGeom prst="rect">
            <a:avLst/>
          </a:prstGeom>
        </p:spPr>
      </p:pic>
      <p:sp>
        <p:nvSpPr>
          <p:cNvPr id="42" name="Oval 41"/>
          <p:cNvSpPr>
            <a:spLocks noChangeAspect="1"/>
          </p:cNvSpPr>
          <p:nvPr/>
        </p:nvSpPr>
        <p:spPr>
          <a:xfrm>
            <a:off x="5995661" y="2664653"/>
            <a:ext cx="326571" cy="3265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043" y="2743172"/>
            <a:ext cx="88900" cy="152400"/>
          </a:xfrm>
          <a:prstGeom prst="rect">
            <a:avLst/>
          </a:prstGeom>
        </p:spPr>
      </p:pic>
      <p:sp>
        <p:nvSpPr>
          <p:cNvPr id="45" name="Oval 44"/>
          <p:cNvSpPr>
            <a:spLocks noChangeAspect="1"/>
          </p:cNvSpPr>
          <p:nvPr/>
        </p:nvSpPr>
        <p:spPr>
          <a:xfrm>
            <a:off x="5995661" y="3989372"/>
            <a:ext cx="326571" cy="32657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5995661" y="5294131"/>
            <a:ext cx="326571" cy="326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107" y="5368258"/>
            <a:ext cx="190500" cy="21590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9" idx="6"/>
            <a:endCxn id="42" idx="2"/>
          </p:cNvCxnSpPr>
          <p:nvPr/>
        </p:nvCxnSpPr>
        <p:spPr>
          <a:xfrm flipV="1">
            <a:off x="2603434" y="2827939"/>
            <a:ext cx="3392227" cy="131558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6"/>
            <a:endCxn id="42" idx="2"/>
          </p:cNvCxnSpPr>
          <p:nvPr/>
        </p:nvCxnSpPr>
        <p:spPr>
          <a:xfrm flipV="1">
            <a:off x="2603434" y="2827939"/>
            <a:ext cx="3392227" cy="262947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9" idx="6"/>
            <a:endCxn id="46" idx="2"/>
          </p:cNvCxnSpPr>
          <p:nvPr/>
        </p:nvCxnSpPr>
        <p:spPr>
          <a:xfrm>
            <a:off x="2603434" y="4143522"/>
            <a:ext cx="3392227" cy="1313895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6"/>
            <a:endCxn id="45" idx="2"/>
          </p:cNvCxnSpPr>
          <p:nvPr/>
        </p:nvCxnSpPr>
        <p:spPr>
          <a:xfrm flipV="1">
            <a:off x="2603434" y="4152658"/>
            <a:ext cx="3392227" cy="1304759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6"/>
            <a:endCxn id="45" idx="2"/>
          </p:cNvCxnSpPr>
          <p:nvPr/>
        </p:nvCxnSpPr>
        <p:spPr>
          <a:xfrm>
            <a:off x="2603434" y="2827939"/>
            <a:ext cx="3392227" cy="1324719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3" idx="2"/>
          </p:cNvCxnSpPr>
          <p:nvPr/>
        </p:nvCxnSpPr>
        <p:spPr>
          <a:xfrm>
            <a:off x="1461944" y="2827939"/>
            <a:ext cx="814919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9" idx="2"/>
          </p:cNvCxnSpPr>
          <p:nvPr/>
        </p:nvCxnSpPr>
        <p:spPr>
          <a:xfrm>
            <a:off x="1461944" y="4143522"/>
            <a:ext cx="814919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0" idx="2"/>
          </p:cNvCxnSpPr>
          <p:nvPr/>
        </p:nvCxnSpPr>
        <p:spPr>
          <a:xfrm>
            <a:off x="1459353" y="5457417"/>
            <a:ext cx="81751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2" idx="6"/>
          </p:cNvCxnSpPr>
          <p:nvPr/>
        </p:nvCxnSpPr>
        <p:spPr>
          <a:xfrm>
            <a:off x="6322232" y="2827939"/>
            <a:ext cx="814919" cy="1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5" idx="6"/>
          </p:cNvCxnSpPr>
          <p:nvPr/>
        </p:nvCxnSpPr>
        <p:spPr>
          <a:xfrm>
            <a:off x="6322232" y="4152658"/>
            <a:ext cx="814919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6"/>
          </p:cNvCxnSpPr>
          <p:nvPr/>
        </p:nvCxnSpPr>
        <p:spPr>
          <a:xfrm>
            <a:off x="6322232" y="5457417"/>
            <a:ext cx="814919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245" y="4067322"/>
            <a:ext cx="88900" cy="1524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253" y="4080027"/>
            <a:ext cx="88900" cy="152400"/>
          </a:xfrm>
          <a:prstGeom prst="rect">
            <a:avLst/>
          </a:prstGeom>
        </p:spPr>
      </p:pic>
      <p:cxnSp>
        <p:nvCxnSpPr>
          <p:cNvPr id="89" name="Straight Arrow Connector 88"/>
          <p:cNvCxnSpPr>
            <a:stCxn id="3" idx="6"/>
            <a:endCxn id="46" idx="2"/>
          </p:cNvCxnSpPr>
          <p:nvPr/>
        </p:nvCxnSpPr>
        <p:spPr>
          <a:xfrm>
            <a:off x="2603434" y="2827939"/>
            <a:ext cx="3392227" cy="262947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070" y="2548539"/>
            <a:ext cx="330200" cy="2794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070" y="3818899"/>
            <a:ext cx="330200" cy="2794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070" y="5146334"/>
            <a:ext cx="330200" cy="2794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59371">
            <a:off x="3100753" y="2795076"/>
            <a:ext cx="457200" cy="2921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60444">
            <a:off x="5348484" y="3663713"/>
            <a:ext cx="457200" cy="2921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453123">
            <a:off x="3396412" y="3289176"/>
            <a:ext cx="457200" cy="2921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294245">
            <a:off x="5330210" y="4747558"/>
            <a:ext cx="457200" cy="2921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417578">
            <a:off x="2790433" y="3670272"/>
            <a:ext cx="457200" cy="2921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448584">
            <a:off x="2999896" y="4077115"/>
            <a:ext cx="457200" cy="2921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9184608">
            <a:off x="2698543" y="4845098"/>
            <a:ext cx="457200" cy="2921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376593">
            <a:off x="3356589" y="4781020"/>
            <a:ext cx="457200" cy="2921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0314476">
            <a:off x="5037823" y="2809668"/>
            <a:ext cx="457200" cy="2921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274993">
            <a:off x="4754915" y="4753612"/>
            <a:ext cx="457200" cy="2921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9412249">
            <a:off x="4809401" y="3240056"/>
            <a:ext cx="457200" cy="2921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0160152">
            <a:off x="5193327" y="4069397"/>
            <a:ext cx="457200" cy="2921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44993" y="2548540"/>
            <a:ext cx="330200" cy="2794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44993" y="3872221"/>
            <a:ext cx="330200" cy="2794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44993" y="5154431"/>
            <a:ext cx="330200" cy="2794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532724" y="4441844"/>
            <a:ext cx="584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3099617" y="1818802"/>
            <a:ext cx="326571" cy="3265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429675" y="2184202"/>
            <a:ext cx="326571" cy="3265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951615" y="2959523"/>
            <a:ext cx="326571" cy="32657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099617" y="5104013"/>
            <a:ext cx="326571" cy="326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429675" y="4721958"/>
            <a:ext cx="326571" cy="326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951615" y="4053495"/>
            <a:ext cx="326571" cy="32657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6016985" y="1818802"/>
            <a:ext cx="326571" cy="32657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690199" y="2184202"/>
            <a:ext cx="326571" cy="326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125858" y="2964985"/>
            <a:ext cx="326571" cy="3265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6016985" y="5109579"/>
            <a:ext cx="326571" cy="32657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690199" y="4731762"/>
            <a:ext cx="326571" cy="3265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125858" y="4066930"/>
            <a:ext cx="326571" cy="326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6" name="Straight Arrow Connector 45"/>
          <p:cNvCxnSpPr>
            <a:stCxn id="4" idx="6"/>
            <a:endCxn id="34" idx="2"/>
          </p:cNvCxnSpPr>
          <p:nvPr/>
        </p:nvCxnSpPr>
        <p:spPr>
          <a:xfrm>
            <a:off x="3426188" y="1982088"/>
            <a:ext cx="2590797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6"/>
            <a:endCxn id="35" idx="2"/>
          </p:cNvCxnSpPr>
          <p:nvPr/>
        </p:nvCxnSpPr>
        <p:spPr>
          <a:xfrm>
            <a:off x="2756246" y="2347488"/>
            <a:ext cx="393395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6"/>
            <a:endCxn id="36" idx="2"/>
          </p:cNvCxnSpPr>
          <p:nvPr/>
        </p:nvCxnSpPr>
        <p:spPr>
          <a:xfrm>
            <a:off x="2278186" y="3122809"/>
            <a:ext cx="4847672" cy="546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6"/>
            <a:endCxn id="39" idx="2"/>
          </p:cNvCxnSpPr>
          <p:nvPr/>
        </p:nvCxnSpPr>
        <p:spPr>
          <a:xfrm>
            <a:off x="2278186" y="4216781"/>
            <a:ext cx="4847672" cy="13435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6"/>
            <a:endCxn id="38" idx="2"/>
          </p:cNvCxnSpPr>
          <p:nvPr/>
        </p:nvCxnSpPr>
        <p:spPr>
          <a:xfrm>
            <a:off x="2756246" y="4885244"/>
            <a:ext cx="3933953" cy="9804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6"/>
            <a:endCxn id="37" idx="2"/>
          </p:cNvCxnSpPr>
          <p:nvPr/>
        </p:nvCxnSpPr>
        <p:spPr>
          <a:xfrm>
            <a:off x="3426188" y="5267299"/>
            <a:ext cx="2590797" cy="5566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46" y="1905888"/>
            <a:ext cx="88900" cy="1524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313" y="2271288"/>
            <a:ext cx="101600" cy="1524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527" y="3036765"/>
            <a:ext cx="88900" cy="1524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827" y="4140581"/>
            <a:ext cx="101600" cy="1524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822" y="4794294"/>
            <a:ext cx="88900" cy="152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2246" y="5191099"/>
            <a:ext cx="88900" cy="152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544" y="1905888"/>
            <a:ext cx="101600" cy="152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8694" y="2271288"/>
            <a:ext cx="88900" cy="152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2" y="3052071"/>
            <a:ext cx="88900" cy="152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2898" y="4140581"/>
            <a:ext cx="190500" cy="1524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5695" y="4818848"/>
            <a:ext cx="190500" cy="1524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2090" y="5196665"/>
            <a:ext cx="190500" cy="152400"/>
          </a:xfrm>
          <a:prstGeom prst="rect">
            <a:avLst/>
          </a:prstGeom>
        </p:spPr>
      </p:pic>
      <p:sp>
        <p:nvSpPr>
          <p:cNvPr id="90" name="Freeform 89"/>
          <p:cNvSpPr/>
          <p:nvPr/>
        </p:nvSpPr>
        <p:spPr>
          <a:xfrm>
            <a:off x="2950651" y="1486024"/>
            <a:ext cx="876213" cy="4619953"/>
          </a:xfrm>
          <a:custGeom>
            <a:avLst/>
            <a:gdLst>
              <a:gd name="connsiteX0" fmla="*/ 256652 w 876213"/>
              <a:gd name="connsiteY0" fmla="*/ 14815 h 4619953"/>
              <a:gd name="connsiteX1" fmla="*/ 872453 w 876213"/>
              <a:gd name="connsiteY1" fmla="*/ 322679 h 4619953"/>
              <a:gd name="connsiteX2" fmla="*/ 68 w 876213"/>
              <a:gd name="connsiteY2" fmla="*/ 2195521 h 4619953"/>
              <a:gd name="connsiteX3" fmla="*/ 821136 w 876213"/>
              <a:gd name="connsiteY3" fmla="*/ 3234563 h 4619953"/>
              <a:gd name="connsiteX4" fmla="*/ 230994 w 876213"/>
              <a:gd name="connsiteY4" fmla="*/ 4619953 h 46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213" h="4619953">
                <a:moveTo>
                  <a:pt x="256652" y="14815"/>
                </a:moveTo>
                <a:cubicBezTo>
                  <a:pt x="585934" y="-12979"/>
                  <a:pt x="915217" y="-40772"/>
                  <a:pt x="872453" y="322679"/>
                </a:cubicBezTo>
                <a:cubicBezTo>
                  <a:pt x="829689" y="686130"/>
                  <a:pt x="8621" y="1710207"/>
                  <a:pt x="68" y="2195521"/>
                </a:cubicBezTo>
                <a:cubicBezTo>
                  <a:pt x="-8485" y="2680835"/>
                  <a:pt x="782648" y="2830491"/>
                  <a:pt x="821136" y="3234563"/>
                </a:cubicBezTo>
                <a:cubicBezTo>
                  <a:pt x="859624" y="3638635"/>
                  <a:pt x="318660" y="4393331"/>
                  <a:pt x="230994" y="4619953"/>
                </a:cubicBezTo>
              </a:path>
            </a:pathLst>
          </a:custGeom>
          <a:noFill/>
          <a:ln w="9525" cmpd="sng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5683308" y="1359734"/>
            <a:ext cx="718434" cy="4220308"/>
          </a:xfrm>
          <a:custGeom>
            <a:avLst/>
            <a:gdLst>
              <a:gd name="connsiteX0" fmla="*/ 718434 w 718434"/>
              <a:gd name="connsiteY0" fmla="*/ 0 h 4220308"/>
              <a:gd name="connsiteX1" fmla="*/ 179608 w 718434"/>
              <a:gd name="connsiteY1" fmla="*/ 295037 h 4220308"/>
              <a:gd name="connsiteX2" fmla="*/ 25658 w 718434"/>
              <a:gd name="connsiteY2" fmla="*/ 1192975 h 4220308"/>
              <a:gd name="connsiteX3" fmla="*/ 500338 w 718434"/>
              <a:gd name="connsiteY3" fmla="*/ 2424432 h 4220308"/>
              <a:gd name="connsiteX4" fmla="*/ 0 w 718434"/>
              <a:gd name="connsiteY4" fmla="*/ 4220308 h 42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434" h="4220308">
                <a:moveTo>
                  <a:pt x="718434" y="0"/>
                </a:moveTo>
                <a:cubicBezTo>
                  <a:pt x="506752" y="48104"/>
                  <a:pt x="295071" y="96208"/>
                  <a:pt x="179608" y="295037"/>
                </a:cubicBezTo>
                <a:cubicBezTo>
                  <a:pt x="64145" y="493866"/>
                  <a:pt x="-27797" y="838076"/>
                  <a:pt x="25658" y="1192975"/>
                </a:cubicBezTo>
                <a:cubicBezTo>
                  <a:pt x="79113" y="1547874"/>
                  <a:pt x="504614" y="1919877"/>
                  <a:pt x="500338" y="2424432"/>
                </a:cubicBezTo>
                <a:cubicBezTo>
                  <a:pt x="496062" y="2928987"/>
                  <a:pt x="81251" y="3914582"/>
                  <a:pt x="0" y="4220308"/>
                </a:cubicBezTo>
              </a:path>
            </a:pathLst>
          </a:custGeom>
          <a:noFill/>
          <a:ln w="9525" cmpd="sng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9401" y="2042960"/>
            <a:ext cx="622300" cy="2159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71033" y="2099157"/>
            <a:ext cx="635000" cy="2159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16667" y="1689988"/>
            <a:ext cx="1625600" cy="2921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16667" y="2050980"/>
            <a:ext cx="1612900" cy="2921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522055" y="161275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Pickup nodes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696045" y="1689988"/>
            <a:ext cx="157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Delivery nodes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59200" y="2813473"/>
            <a:ext cx="1612900" cy="29210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49401" y="5952088"/>
            <a:ext cx="6482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Nodes (in the PDVRP problem terminology) having the same shade represent same DC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623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 singh</dc:creator>
  <cp:lastModifiedBy>sanchit singh</cp:lastModifiedBy>
  <cp:revision>16</cp:revision>
  <dcterms:created xsi:type="dcterms:W3CDTF">2015-06-23T16:55:38Z</dcterms:created>
  <dcterms:modified xsi:type="dcterms:W3CDTF">2015-06-23T22:19:29Z</dcterms:modified>
</cp:coreProperties>
</file>