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6811383d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6811383d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76811383d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6811383d3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6811383d3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76811383d3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/>
            </a:br>
            <a:r>
              <a:rPr lang="en-US"/>
              <a:t>ISTEM Confluence 2020 Hackathon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1524000" y="114886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Math-tex</a:t>
            </a:r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1524000" y="361529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Accessible math editor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3916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Ambition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838200" y="179912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build a completely accessible math editor for VI students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we firmly believe that good accessibility is good usability.</a:t>
            </a:r>
            <a:br>
              <a:rPr lang="en-US"/>
            </a:br>
            <a:r>
              <a:rPr lang="en-US"/>
              <a:t>Visually impaired people can’t make the best use of the all available</a:t>
            </a:r>
            <a:br>
              <a:rPr lang="en-US"/>
            </a:br>
            <a:r>
              <a:rPr lang="en-US"/>
              <a:t>resources until they don’t have access on every means of their life.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783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838200" y="185212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for visually impaired people , Screen readers perform satisfactory</a:t>
            </a:r>
            <a:br>
              <a:rPr lang="en-US" sz="2590"/>
            </a:br>
            <a:r>
              <a:rPr lang="en-US" sz="2590"/>
              <a:t>with the digital documents containing alphabets but yet they have a</a:t>
            </a:r>
            <a:br>
              <a:rPr lang="en-US" sz="2590"/>
            </a:br>
            <a:r>
              <a:rPr lang="en-US" sz="2590"/>
              <a:t>long way to go far as far as mathematical equations and graphs are</a:t>
            </a:r>
            <a:br>
              <a:rPr lang="en-US" sz="2590"/>
            </a:br>
            <a:r>
              <a:rPr lang="en-US" sz="2590"/>
              <a:t>concerned.</a:t>
            </a:r>
            <a:br>
              <a:rPr lang="en-US" sz="2590"/>
            </a:br>
            <a:r>
              <a:rPr lang="en-US" sz="2590"/>
              <a:t>Assistive technologies such as screen readers and text editors have</a:t>
            </a:r>
            <a:br>
              <a:rPr lang="en-US" sz="2590"/>
            </a:br>
            <a:r>
              <a:rPr lang="en-US" sz="2590"/>
              <a:t>been used in past to improve the accessibility of the math documents.</a:t>
            </a:r>
            <a:br>
              <a:rPr lang="en-US" sz="2590"/>
            </a:br>
            <a:r>
              <a:rPr lang="en-US" sz="2590"/>
              <a:t>However, most screens readers fail to narrate complex mathematical</a:t>
            </a:r>
            <a:br>
              <a:rPr lang="en-US" sz="2590"/>
            </a:br>
            <a:r>
              <a:rPr lang="en-US" sz="2590"/>
              <a:t>notations and expressions as they skip symbols and necessary</a:t>
            </a:r>
            <a:br>
              <a:rPr lang="en-US" sz="2590"/>
            </a:br>
            <a:r>
              <a:rPr lang="en-US" sz="2590"/>
              <a:t>information required for accurate narration of the mathematical</a:t>
            </a:r>
            <a:br>
              <a:rPr lang="en-US" sz="2590"/>
            </a:br>
            <a:r>
              <a:rPr lang="en-US" sz="2590"/>
              <a:t>content. This study aims at encouraging new innovations towards making</a:t>
            </a:r>
            <a:br>
              <a:rPr lang="en-US" sz="2590"/>
            </a:br>
            <a:r>
              <a:rPr lang="en-US" sz="2590"/>
              <a:t>completely accessible math text editor. therefore having the same</a:t>
            </a:r>
            <a:br>
              <a:rPr lang="en-US" sz="2590"/>
            </a:br>
            <a:r>
              <a:rPr lang="en-US" sz="2590"/>
              <a:t>goal, we have come up with such a new math text editor: Math-tex.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916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math-tex is a rich text editor specially designed for blind and</a:t>
            </a:r>
            <a:br>
              <a:rPr lang="en-US"/>
            </a:br>
            <a:r>
              <a:rPr lang="en-US"/>
              <a:t>visually impaired students. It will help them to easily write complex</a:t>
            </a:r>
            <a:br>
              <a:rPr lang="en-US"/>
            </a:br>
            <a:r>
              <a:rPr lang="en-US"/>
              <a:t>mathematical equations and will also be equally readable.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838200" y="3783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have implemented two versions for this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1) Browser Based -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/>
              <a:t> We implemented this using HTML, CSS and JavaScript.</a:t>
            </a:r>
            <a:endParaRPr sz="1800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/>
              <a:t> We used MathJax for processing the latex expressions</a:t>
            </a:r>
            <a:endParaRPr sz="1800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2) Executable based Stand Alone Application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This is simple Java application uses JLatexMath library for expression to image conversion.</a:t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The output image will be displayed as icon on Label in AWT UI.</a:t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/>
              <a:t>The will be dynamically updated for the description of the image showing the output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Key Shorcuts used in the Browser based Application</a:t>
            </a:r>
            <a:endParaRPr sz="3000"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Alt + F for fraction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Alt + I for Integration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Alt + S for square root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Alt + M for Summation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Alt + Z for double summation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Alt + D for differentiation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Alt + R to see the latex formatted text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838200" y="3783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838200" y="181237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Students themselves will be able to make their efficient math notes.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would reduce dependency on Scribes.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Would facilitate inclusiveness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Due to this application, we have observed that the time taken for writing complex math expressions is reduced from around 1 min to around less than 10 seconds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Future plans</a:t>
            </a:r>
            <a:endParaRPr sz="3000"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To include more mathematical symbols and more complex mathematical expressions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We’ll try to evaluate complex expressions on the 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We’ll try to easily export the out in pdf or word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We’ll try to develop accessible add-ons/plug-ins in available online editors.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We’ll try to develop independent maths editors.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We’ll try to add the voice recognition feature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