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499" r:id="rId2"/>
    <p:sldId id="503" r:id="rId3"/>
    <p:sldId id="502" r:id="rId4"/>
    <p:sldId id="582" r:id="rId5"/>
    <p:sldId id="583" r:id="rId6"/>
    <p:sldId id="556" r:id="rId7"/>
    <p:sldId id="559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4" r:id="rId27"/>
    <p:sldId id="605" r:id="rId28"/>
    <p:sldId id="606" r:id="rId29"/>
    <p:sldId id="602" r:id="rId30"/>
    <p:sldId id="607" r:id="rId31"/>
    <p:sldId id="608" r:id="rId32"/>
    <p:sldId id="609" r:id="rId33"/>
    <p:sldId id="610" r:id="rId34"/>
    <p:sldId id="611" r:id="rId35"/>
    <p:sldId id="612" r:id="rId36"/>
    <p:sldId id="613" r:id="rId37"/>
  </p:sldIdLst>
  <p:sldSz cx="9144000" cy="6858000" type="overhead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r>
              <a:rPr lang="en-US"/>
              <a:t>Machine Learning for Data Mining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D052FD9A-B87A-4716-9FD8-CA2156DD0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7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6" tIns="46584" rIns="93166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fld id="{F7164D45-A642-4702-8C21-2D6F2AEC42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8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3B9566-045B-44E1-A7B0-836968B7A2C9}" type="slidenum">
              <a:rPr lang="en-US"/>
              <a:pPr/>
              <a:t>1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164D45-A642-4702-8C21-2D6F2AEC42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88913"/>
            <a:ext cx="2152650" cy="5384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88" y="188913"/>
            <a:ext cx="6307137" cy="5384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58913"/>
            <a:ext cx="41290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458913"/>
            <a:ext cx="41290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2088" y="188913"/>
            <a:ext cx="861218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8913"/>
            <a:ext cx="84105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76400"/>
            <a:ext cx="8583613" cy="1752600"/>
          </a:xfrm>
        </p:spPr>
        <p:txBody>
          <a:bodyPr/>
          <a:lstStyle/>
          <a:p>
            <a:r>
              <a:rPr lang="en-US" dirty="0" smtClean="0"/>
              <a:t>CE 395R 5 - </a:t>
            </a:r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Data Mining with WEKA</a:t>
            </a:r>
            <a:br>
              <a:rPr lang="en-US" sz="3200" i="1" dirty="0"/>
            </a:br>
            <a:r>
              <a:rPr lang="en-US" sz="3200" i="1" dirty="0"/>
              <a:t>(Classification – k-NN &amp; Naïve </a:t>
            </a:r>
            <a:r>
              <a:rPr lang="en-US" sz="3200" i="1" dirty="0" err="1" smtClean="0"/>
              <a:t>Bayes</a:t>
            </a:r>
            <a:r>
              <a:rPr lang="en-US" sz="3200" i="1" dirty="0" smtClean="0"/>
              <a:t>)</a:t>
            </a:r>
            <a:r>
              <a:rPr lang="en-US" sz="3200" i="1" dirty="0"/>
              <a:t/>
            </a:r>
            <a:br>
              <a:rPr lang="en-US" sz="3200" i="1" dirty="0"/>
            </a:b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99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098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0982" name="Line 6"/>
          <p:cNvSpPr>
            <a:spLocks noChangeShapeType="1"/>
          </p:cNvSpPr>
          <p:nvPr/>
        </p:nvSpPr>
        <p:spPr bwMode="auto">
          <a:xfrm flipV="1">
            <a:off x="1371600" y="3657600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510983" name="Line 7"/>
          <p:cNvSpPr>
            <a:spLocks noChangeShapeType="1"/>
          </p:cNvSpPr>
          <p:nvPr/>
        </p:nvSpPr>
        <p:spPr bwMode="auto">
          <a:xfrm flipV="1">
            <a:off x="1447800" y="4419600"/>
            <a:ext cx="1219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08" name="Picture 8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09" name="Line 9"/>
          <p:cNvSpPr>
            <a:spLocks noChangeShapeType="1"/>
          </p:cNvSpPr>
          <p:nvPr/>
        </p:nvSpPr>
        <p:spPr bwMode="auto">
          <a:xfrm flipH="1" flipV="1">
            <a:off x="1828800" y="1752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3028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029" name="Line 5"/>
          <p:cNvSpPr>
            <a:spLocks noChangeShapeType="1"/>
          </p:cNvSpPr>
          <p:nvPr/>
        </p:nvSpPr>
        <p:spPr bwMode="auto">
          <a:xfrm flipH="1" flipV="1">
            <a:off x="914400" y="2895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4054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6101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7125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8148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8149" name="Line 5"/>
          <p:cNvSpPr>
            <a:spLocks noChangeShapeType="1"/>
          </p:cNvSpPr>
          <p:nvPr/>
        </p:nvSpPr>
        <p:spPr bwMode="auto">
          <a:xfrm flipH="1" flipV="1">
            <a:off x="5257800" y="33528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9173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482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4483" name="Line 3"/>
          <p:cNvSpPr>
            <a:spLocks noChangeShapeType="1"/>
          </p:cNvSpPr>
          <p:nvPr/>
        </p:nvSpPr>
        <p:spPr bwMode="auto">
          <a:xfrm flipH="1" flipV="1">
            <a:off x="1295400" y="8382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0197" name="Line 5"/>
          <p:cNvSpPr>
            <a:spLocks noChangeShapeType="1"/>
          </p:cNvSpPr>
          <p:nvPr/>
        </p:nvSpPr>
        <p:spPr bwMode="auto">
          <a:xfrm flipH="1" flipV="1">
            <a:off x="4038600" y="46482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1222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1223" name="Line 7"/>
          <p:cNvSpPr>
            <a:spLocks noChangeShapeType="1"/>
          </p:cNvSpPr>
          <p:nvPr/>
        </p:nvSpPr>
        <p:spPr bwMode="auto">
          <a:xfrm flipH="1" flipV="1">
            <a:off x="1828800" y="1752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45" name="Line 5"/>
          <p:cNvSpPr>
            <a:spLocks noChangeShapeType="1"/>
          </p:cNvSpPr>
          <p:nvPr/>
        </p:nvSpPr>
        <p:spPr bwMode="auto">
          <a:xfrm flipH="1" flipV="1">
            <a:off x="762000" y="2895600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3271" name="Picture 7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4294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5317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5318" name="Text Box 6"/>
          <p:cNvSpPr txBox="1">
            <a:spLocks noChangeArrowheads="1"/>
          </p:cNvSpPr>
          <p:nvPr/>
        </p:nvSpPr>
        <p:spPr bwMode="auto">
          <a:xfrm>
            <a:off x="228600" y="4648200"/>
            <a:ext cx="16017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previous results </a:t>
            </a:r>
          </a:p>
          <a:p>
            <a:r>
              <a:rPr lang="en-US" b="1">
                <a:solidFill>
                  <a:srgbClr val="FF0000"/>
                </a:solidFill>
              </a:rPr>
              <a:t>are stored</a:t>
            </a:r>
          </a:p>
        </p:txBody>
      </p:sp>
      <p:sp>
        <p:nvSpPr>
          <p:cNvPr id="525319" name="Line 7"/>
          <p:cNvSpPr>
            <a:spLocks noChangeShapeType="1"/>
          </p:cNvSpPr>
          <p:nvPr/>
        </p:nvSpPr>
        <p:spPr bwMode="auto">
          <a:xfrm flipH="1" flipV="1">
            <a:off x="762000" y="3581400"/>
            <a:ext cx="304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8388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8390" name="Line 6"/>
          <p:cNvSpPr>
            <a:spLocks noChangeShapeType="1"/>
          </p:cNvSpPr>
          <p:nvPr/>
        </p:nvSpPr>
        <p:spPr bwMode="auto">
          <a:xfrm flipH="1" flipV="1">
            <a:off x="533400" y="762000"/>
            <a:ext cx="6858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9414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9415" name="Line 7"/>
          <p:cNvSpPr>
            <a:spLocks noChangeShapeType="1"/>
          </p:cNvSpPr>
          <p:nvPr/>
        </p:nvSpPr>
        <p:spPr bwMode="auto">
          <a:xfrm flipV="1">
            <a:off x="1828800" y="3657600"/>
            <a:ext cx="762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  <p:sp>
        <p:nvSpPr>
          <p:cNvPr id="529416" name="Line 8"/>
          <p:cNvSpPr>
            <a:spLocks noChangeShapeType="1"/>
          </p:cNvSpPr>
          <p:nvPr/>
        </p:nvSpPr>
        <p:spPr bwMode="auto">
          <a:xfrm flipV="1">
            <a:off x="1828800" y="4495800"/>
            <a:ext cx="762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0436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0438" name="Line 6"/>
          <p:cNvSpPr>
            <a:spLocks noChangeShapeType="1"/>
          </p:cNvSpPr>
          <p:nvPr/>
        </p:nvSpPr>
        <p:spPr bwMode="auto">
          <a:xfrm flipH="1" flipV="1">
            <a:off x="4038600" y="57150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6343" name="Picture 7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48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485" name="Line 5"/>
          <p:cNvSpPr>
            <a:spLocks noChangeShapeType="1"/>
          </p:cNvSpPr>
          <p:nvPr/>
        </p:nvSpPr>
        <p:spPr bwMode="auto">
          <a:xfrm flipH="1" flipV="1">
            <a:off x="457200" y="8382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3510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4533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5557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5558" name="Line 6"/>
          <p:cNvSpPr>
            <a:spLocks noChangeShapeType="1"/>
          </p:cNvSpPr>
          <p:nvPr/>
        </p:nvSpPr>
        <p:spPr bwMode="auto">
          <a:xfrm flipH="1" flipV="1">
            <a:off x="685800" y="28956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6583" name="Picture 7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7605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8629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5" name="Picture 3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5859" name="Line 3"/>
          <p:cNvSpPr>
            <a:spLocks noChangeShapeType="1"/>
          </p:cNvSpPr>
          <p:nvPr/>
        </p:nvSpPr>
        <p:spPr bwMode="auto">
          <a:xfrm flipH="1" flipV="1">
            <a:off x="914400" y="381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6164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0260" name="Picture 4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0261" name="Line 5"/>
          <p:cNvSpPr>
            <a:spLocks noChangeShapeType="1"/>
          </p:cNvSpPr>
          <p:nvPr/>
        </p:nvSpPr>
        <p:spPr bwMode="auto">
          <a:xfrm flipH="1" flipV="1">
            <a:off x="457200" y="762000"/>
            <a:ext cx="6858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6886" name="Picture 6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8933" name="Picture 5"/>
          <p:cNvPicPr>
            <a:picLocks noChangeAspect="1" noChangeArrowheads="1"/>
          </p:cNvPicPr>
          <p:nvPr/>
        </p:nvPicPr>
        <p:blipFill>
          <a:blip r:embed="rId3" cstate="print"/>
          <a:srcRect b="375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6027</TotalTime>
  <Words>46</Words>
  <Application>Microsoft Office PowerPoint</Application>
  <PresentationFormat>Overhead</PresentationFormat>
  <Paragraphs>39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Tahoma</vt:lpstr>
      <vt:lpstr>Times New Roman</vt:lpstr>
      <vt:lpstr>Wingdings</vt:lpstr>
      <vt:lpstr>Blank Presentation</vt:lpstr>
      <vt:lpstr>CE 395R 5 - Data Mining   Data Mining with WEKA (Classification – k-NN &amp; Naïve Bayes)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WEKA</dc:title>
  <dc:creator>Caldas, Carlos H</dc:creator>
  <cp:keywords/>
  <cp:lastModifiedBy>Caldas, Carlos H</cp:lastModifiedBy>
  <cp:revision>326</cp:revision>
  <cp:lastPrinted>2016-03-03T22:59:46Z</cp:lastPrinted>
  <dcterms:created xsi:type="dcterms:W3CDTF">2009-04-22T19:24:48Z</dcterms:created>
  <dcterms:modified xsi:type="dcterms:W3CDTF">2018-02-23T14:30:56Z</dcterms:modified>
</cp:coreProperties>
</file>