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03" autoAdjust="0"/>
  </p:normalViewPr>
  <p:slideViewPr>
    <p:cSldViewPr snapToGrid="0">
      <p:cViewPr varScale="1">
        <p:scale>
          <a:sx n="78" d="100"/>
          <a:sy n="78" d="100"/>
        </p:scale>
        <p:origin x="64"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FB6F-3FCB-4F25-9D3D-58EEFA2071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7DDEDF-D80C-4B85-8910-CCC6342288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0525E9-065B-4D2A-9062-C8DB1240048D}"/>
              </a:ext>
            </a:extLst>
          </p:cNvPr>
          <p:cNvSpPr>
            <a:spLocks noGrp="1"/>
          </p:cNvSpPr>
          <p:nvPr>
            <p:ph type="dt" sz="half" idx="10"/>
          </p:nvPr>
        </p:nvSpPr>
        <p:spPr/>
        <p:txBody>
          <a:bodyPr/>
          <a:lstStyle/>
          <a:p>
            <a:fld id="{10001AF4-7B4A-4621-89D1-0FD9D6AE2635}" type="datetimeFigureOut">
              <a:rPr lang="en-US" smtClean="0"/>
              <a:t>10/30/2017</a:t>
            </a:fld>
            <a:endParaRPr lang="en-US" dirty="0"/>
          </a:p>
        </p:txBody>
      </p:sp>
      <p:sp>
        <p:nvSpPr>
          <p:cNvPr id="5" name="Footer Placeholder 4">
            <a:extLst>
              <a:ext uri="{FF2B5EF4-FFF2-40B4-BE49-F238E27FC236}">
                <a16:creationId xmlns:a16="http://schemas.microsoft.com/office/drawing/2014/main" id="{3AD05FC5-0488-475E-A813-DE30AE748D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DFBF1F-4F4F-4976-B85E-DC4A3BE8F663}"/>
              </a:ext>
            </a:extLst>
          </p:cNvPr>
          <p:cNvSpPr>
            <a:spLocks noGrp="1"/>
          </p:cNvSpPr>
          <p:nvPr>
            <p:ph type="sldNum" sz="quarter" idx="12"/>
          </p:nvPr>
        </p:nvSpPr>
        <p:spPr/>
        <p:txBody>
          <a:bodyPr/>
          <a:lstStyle/>
          <a:p>
            <a:fld id="{41EBD28D-77D5-4573-905D-1E958E8FDAAA}" type="slidenum">
              <a:rPr lang="en-US" smtClean="0"/>
              <a:t>‹#›</a:t>
            </a:fld>
            <a:endParaRPr lang="en-US" dirty="0"/>
          </a:p>
        </p:txBody>
      </p:sp>
    </p:spTree>
    <p:extLst>
      <p:ext uri="{BB962C8B-B14F-4D97-AF65-F5344CB8AC3E}">
        <p14:creationId xmlns:p14="http://schemas.microsoft.com/office/powerpoint/2010/main" val="3175932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746C-9AF3-440F-B932-DAF9965BA7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E85422-9F7C-442D-8005-9E7C41ECC4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781D0-74D8-4180-B835-38283B238C77}"/>
              </a:ext>
            </a:extLst>
          </p:cNvPr>
          <p:cNvSpPr>
            <a:spLocks noGrp="1"/>
          </p:cNvSpPr>
          <p:nvPr>
            <p:ph type="dt" sz="half" idx="10"/>
          </p:nvPr>
        </p:nvSpPr>
        <p:spPr/>
        <p:txBody>
          <a:bodyPr/>
          <a:lstStyle/>
          <a:p>
            <a:fld id="{10001AF4-7B4A-4621-89D1-0FD9D6AE2635}" type="datetimeFigureOut">
              <a:rPr lang="en-US" smtClean="0"/>
              <a:t>10/30/2017</a:t>
            </a:fld>
            <a:endParaRPr lang="en-US" dirty="0"/>
          </a:p>
        </p:txBody>
      </p:sp>
      <p:sp>
        <p:nvSpPr>
          <p:cNvPr id="5" name="Footer Placeholder 4">
            <a:extLst>
              <a:ext uri="{FF2B5EF4-FFF2-40B4-BE49-F238E27FC236}">
                <a16:creationId xmlns:a16="http://schemas.microsoft.com/office/drawing/2014/main" id="{C6532A57-4B9C-4BCC-B24B-AE1EBC7AFF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630474-E775-4520-A07D-022014F74043}"/>
              </a:ext>
            </a:extLst>
          </p:cNvPr>
          <p:cNvSpPr>
            <a:spLocks noGrp="1"/>
          </p:cNvSpPr>
          <p:nvPr>
            <p:ph type="sldNum" sz="quarter" idx="12"/>
          </p:nvPr>
        </p:nvSpPr>
        <p:spPr/>
        <p:txBody>
          <a:bodyPr/>
          <a:lstStyle/>
          <a:p>
            <a:fld id="{41EBD28D-77D5-4573-905D-1E958E8FDAAA}" type="slidenum">
              <a:rPr lang="en-US" smtClean="0"/>
              <a:t>‹#›</a:t>
            </a:fld>
            <a:endParaRPr lang="en-US" dirty="0"/>
          </a:p>
        </p:txBody>
      </p:sp>
    </p:spTree>
    <p:extLst>
      <p:ext uri="{BB962C8B-B14F-4D97-AF65-F5344CB8AC3E}">
        <p14:creationId xmlns:p14="http://schemas.microsoft.com/office/powerpoint/2010/main" val="16949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17510D-BE28-4B7E-9222-60A90D9022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6C84C7-6E4B-4094-8F7F-3EAA02AF6D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A21C5-088E-468B-B33A-C37A1EEA1A63}"/>
              </a:ext>
            </a:extLst>
          </p:cNvPr>
          <p:cNvSpPr>
            <a:spLocks noGrp="1"/>
          </p:cNvSpPr>
          <p:nvPr>
            <p:ph type="dt" sz="half" idx="10"/>
          </p:nvPr>
        </p:nvSpPr>
        <p:spPr/>
        <p:txBody>
          <a:bodyPr/>
          <a:lstStyle/>
          <a:p>
            <a:fld id="{10001AF4-7B4A-4621-89D1-0FD9D6AE2635}" type="datetimeFigureOut">
              <a:rPr lang="en-US" smtClean="0"/>
              <a:t>10/30/2017</a:t>
            </a:fld>
            <a:endParaRPr lang="en-US" dirty="0"/>
          </a:p>
        </p:txBody>
      </p:sp>
      <p:sp>
        <p:nvSpPr>
          <p:cNvPr id="5" name="Footer Placeholder 4">
            <a:extLst>
              <a:ext uri="{FF2B5EF4-FFF2-40B4-BE49-F238E27FC236}">
                <a16:creationId xmlns:a16="http://schemas.microsoft.com/office/drawing/2014/main" id="{FD5067F4-3CF4-4309-BD22-695142D068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EE5DEA-0B84-4837-BBF9-13135F8AA119}"/>
              </a:ext>
            </a:extLst>
          </p:cNvPr>
          <p:cNvSpPr>
            <a:spLocks noGrp="1"/>
          </p:cNvSpPr>
          <p:nvPr>
            <p:ph type="sldNum" sz="quarter" idx="12"/>
          </p:nvPr>
        </p:nvSpPr>
        <p:spPr/>
        <p:txBody>
          <a:bodyPr/>
          <a:lstStyle/>
          <a:p>
            <a:fld id="{41EBD28D-77D5-4573-905D-1E958E8FDAAA}" type="slidenum">
              <a:rPr lang="en-US" smtClean="0"/>
              <a:t>‹#›</a:t>
            </a:fld>
            <a:endParaRPr lang="en-US" dirty="0"/>
          </a:p>
        </p:txBody>
      </p:sp>
    </p:spTree>
    <p:extLst>
      <p:ext uri="{BB962C8B-B14F-4D97-AF65-F5344CB8AC3E}">
        <p14:creationId xmlns:p14="http://schemas.microsoft.com/office/powerpoint/2010/main" val="316467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EE47-9A4E-46B1-93C3-A8CA0E3F52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19977F-C25D-4522-9451-D9663358074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EF7C8-E1D4-467C-BC36-E95E75F26B09}"/>
              </a:ext>
            </a:extLst>
          </p:cNvPr>
          <p:cNvSpPr>
            <a:spLocks noGrp="1"/>
          </p:cNvSpPr>
          <p:nvPr>
            <p:ph type="dt" sz="half" idx="10"/>
          </p:nvPr>
        </p:nvSpPr>
        <p:spPr/>
        <p:txBody>
          <a:bodyPr/>
          <a:lstStyle/>
          <a:p>
            <a:fld id="{10001AF4-7B4A-4621-89D1-0FD9D6AE2635}" type="datetimeFigureOut">
              <a:rPr lang="en-US" smtClean="0"/>
              <a:t>10/30/2017</a:t>
            </a:fld>
            <a:endParaRPr lang="en-US" dirty="0"/>
          </a:p>
        </p:txBody>
      </p:sp>
      <p:sp>
        <p:nvSpPr>
          <p:cNvPr id="5" name="Footer Placeholder 4">
            <a:extLst>
              <a:ext uri="{FF2B5EF4-FFF2-40B4-BE49-F238E27FC236}">
                <a16:creationId xmlns:a16="http://schemas.microsoft.com/office/drawing/2014/main" id="{6151111F-6406-4467-BA77-255F55576C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83D61C-586F-4E77-9362-117EFB656259}"/>
              </a:ext>
            </a:extLst>
          </p:cNvPr>
          <p:cNvSpPr>
            <a:spLocks noGrp="1"/>
          </p:cNvSpPr>
          <p:nvPr>
            <p:ph type="sldNum" sz="quarter" idx="12"/>
          </p:nvPr>
        </p:nvSpPr>
        <p:spPr/>
        <p:txBody>
          <a:bodyPr/>
          <a:lstStyle/>
          <a:p>
            <a:fld id="{41EBD28D-77D5-4573-905D-1E958E8FDAAA}" type="slidenum">
              <a:rPr lang="en-US" smtClean="0"/>
              <a:t>‹#›</a:t>
            </a:fld>
            <a:endParaRPr lang="en-US" dirty="0"/>
          </a:p>
        </p:txBody>
      </p:sp>
    </p:spTree>
    <p:extLst>
      <p:ext uri="{BB962C8B-B14F-4D97-AF65-F5344CB8AC3E}">
        <p14:creationId xmlns:p14="http://schemas.microsoft.com/office/powerpoint/2010/main" val="32198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241C-0F57-4B4F-881B-1CA4D81D4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491C84-00B8-4942-B2A1-CC8B9039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C3DE68C-7A31-4054-8988-50DFB48E612F}"/>
              </a:ext>
            </a:extLst>
          </p:cNvPr>
          <p:cNvSpPr>
            <a:spLocks noGrp="1"/>
          </p:cNvSpPr>
          <p:nvPr>
            <p:ph type="dt" sz="half" idx="10"/>
          </p:nvPr>
        </p:nvSpPr>
        <p:spPr/>
        <p:txBody>
          <a:bodyPr/>
          <a:lstStyle/>
          <a:p>
            <a:fld id="{10001AF4-7B4A-4621-89D1-0FD9D6AE2635}" type="datetimeFigureOut">
              <a:rPr lang="en-US" smtClean="0"/>
              <a:t>10/30/2017</a:t>
            </a:fld>
            <a:endParaRPr lang="en-US" dirty="0"/>
          </a:p>
        </p:txBody>
      </p:sp>
      <p:sp>
        <p:nvSpPr>
          <p:cNvPr id="5" name="Footer Placeholder 4">
            <a:extLst>
              <a:ext uri="{FF2B5EF4-FFF2-40B4-BE49-F238E27FC236}">
                <a16:creationId xmlns:a16="http://schemas.microsoft.com/office/drawing/2014/main" id="{D8B4FFED-3E7D-4250-956F-98D670CB69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26543-87A5-4367-99BE-222723B6016A}"/>
              </a:ext>
            </a:extLst>
          </p:cNvPr>
          <p:cNvSpPr>
            <a:spLocks noGrp="1"/>
          </p:cNvSpPr>
          <p:nvPr>
            <p:ph type="sldNum" sz="quarter" idx="12"/>
          </p:nvPr>
        </p:nvSpPr>
        <p:spPr/>
        <p:txBody>
          <a:bodyPr/>
          <a:lstStyle/>
          <a:p>
            <a:fld id="{41EBD28D-77D5-4573-905D-1E958E8FDAAA}" type="slidenum">
              <a:rPr lang="en-US" smtClean="0"/>
              <a:t>‹#›</a:t>
            </a:fld>
            <a:endParaRPr lang="en-US" dirty="0"/>
          </a:p>
        </p:txBody>
      </p:sp>
    </p:spTree>
    <p:extLst>
      <p:ext uri="{BB962C8B-B14F-4D97-AF65-F5344CB8AC3E}">
        <p14:creationId xmlns:p14="http://schemas.microsoft.com/office/powerpoint/2010/main" val="126837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19E1-A929-4FEA-A5C8-2C6EE5B52E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2C2B48-6BFA-4480-BFA1-3B5DBA2A7D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A5AFCB-C5C0-4A12-96AD-E76179C4BA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1F6912-28EC-4826-B99A-DA68B085A97D}"/>
              </a:ext>
            </a:extLst>
          </p:cNvPr>
          <p:cNvSpPr>
            <a:spLocks noGrp="1"/>
          </p:cNvSpPr>
          <p:nvPr>
            <p:ph type="dt" sz="half" idx="10"/>
          </p:nvPr>
        </p:nvSpPr>
        <p:spPr/>
        <p:txBody>
          <a:bodyPr/>
          <a:lstStyle/>
          <a:p>
            <a:fld id="{10001AF4-7B4A-4621-89D1-0FD9D6AE2635}" type="datetimeFigureOut">
              <a:rPr lang="en-US" smtClean="0"/>
              <a:t>10/30/2017</a:t>
            </a:fld>
            <a:endParaRPr lang="en-US" dirty="0"/>
          </a:p>
        </p:txBody>
      </p:sp>
      <p:sp>
        <p:nvSpPr>
          <p:cNvPr id="6" name="Footer Placeholder 5">
            <a:extLst>
              <a:ext uri="{FF2B5EF4-FFF2-40B4-BE49-F238E27FC236}">
                <a16:creationId xmlns:a16="http://schemas.microsoft.com/office/drawing/2014/main" id="{FBA168A7-D3EA-4E10-B000-9DC4AEB1A0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A7919DC-EBA2-4C43-A867-BD78096FA60C}"/>
              </a:ext>
            </a:extLst>
          </p:cNvPr>
          <p:cNvSpPr>
            <a:spLocks noGrp="1"/>
          </p:cNvSpPr>
          <p:nvPr>
            <p:ph type="sldNum" sz="quarter" idx="12"/>
          </p:nvPr>
        </p:nvSpPr>
        <p:spPr/>
        <p:txBody>
          <a:bodyPr/>
          <a:lstStyle/>
          <a:p>
            <a:fld id="{41EBD28D-77D5-4573-905D-1E958E8FDAAA}" type="slidenum">
              <a:rPr lang="en-US" smtClean="0"/>
              <a:t>‹#›</a:t>
            </a:fld>
            <a:endParaRPr lang="en-US" dirty="0"/>
          </a:p>
        </p:txBody>
      </p:sp>
    </p:spTree>
    <p:extLst>
      <p:ext uri="{BB962C8B-B14F-4D97-AF65-F5344CB8AC3E}">
        <p14:creationId xmlns:p14="http://schemas.microsoft.com/office/powerpoint/2010/main" val="344555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D71-7714-4F68-8774-F5985D0FD4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B96EF2-8855-4AA7-AFD6-27CEF49B23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2AB51F-6154-4FD7-9A14-495597D692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B79B8-377D-487C-8E14-52734C8C6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5B03192-A1E9-4482-A74A-5B334752C5F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FC9D23-C7EF-48A8-93BA-59B416B5EA13}"/>
              </a:ext>
            </a:extLst>
          </p:cNvPr>
          <p:cNvSpPr>
            <a:spLocks noGrp="1"/>
          </p:cNvSpPr>
          <p:nvPr>
            <p:ph type="dt" sz="half" idx="10"/>
          </p:nvPr>
        </p:nvSpPr>
        <p:spPr/>
        <p:txBody>
          <a:bodyPr/>
          <a:lstStyle/>
          <a:p>
            <a:fld id="{10001AF4-7B4A-4621-89D1-0FD9D6AE2635}" type="datetimeFigureOut">
              <a:rPr lang="en-US" smtClean="0"/>
              <a:t>10/30/2017</a:t>
            </a:fld>
            <a:endParaRPr lang="en-US" dirty="0"/>
          </a:p>
        </p:txBody>
      </p:sp>
      <p:sp>
        <p:nvSpPr>
          <p:cNvPr id="8" name="Footer Placeholder 7">
            <a:extLst>
              <a:ext uri="{FF2B5EF4-FFF2-40B4-BE49-F238E27FC236}">
                <a16:creationId xmlns:a16="http://schemas.microsoft.com/office/drawing/2014/main" id="{354C8450-9952-494C-AFFE-DEB0B1BD209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A320DC-F2AC-48B5-850C-82247CF3FDA7}"/>
              </a:ext>
            </a:extLst>
          </p:cNvPr>
          <p:cNvSpPr>
            <a:spLocks noGrp="1"/>
          </p:cNvSpPr>
          <p:nvPr>
            <p:ph type="sldNum" sz="quarter" idx="12"/>
          </p:nvPr>
        </p:nvSpPr>
        <p:spPr/>
        <p:txBody>
          <a:bodyPr/>
          <a:lstStyle/>
          <a:p>
            <a:fld id="{41EBD28D-77D5-4573-905D-1E958E8FDAAA}" type="slidenum">
              <a:rPr lang="en-US" smtClean="0"/>
              <a:t>‹#›</a:t>
            </a:fld>
            <a:endParaRPr lang="en-US" dirty="0"/>
          </a:p>
        </p:txBody>
      </p:sp>
    </p:spTree>
    <p:extLst>
      <p:ext uri="{BB962C8B-B14F-4D97-AF65-F5344CB8AC3E}">
        <p14:creationId xmlns:p14="http://schemas.microsoft.com/office/powerpoint/2010/main" val="272130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2F59-D308-4475-A8A3-72FB662A45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0D0477-A140-43F3-8214-B0664BA5EBCB}"/>
              </a:ext>
            </a:extLst>
          </p:cNvPr>
          <p:cNvSpPr>
            <a:spLocks noGrp="1"/>
          </p:cNvSpPr>
          <p:nvPr>
            <p:ph type="dt" sz="half" idx="10"/>
          </p:nvPr>
        </p:nvSpPr>
        <p:spPr/>
        <p:txBody>
          <a:bodyPr/>
          <a:lstStyle/>
          <a:p>
            <a:fld id="{10001AF4-7B4A-4621-89D1-0FD9D6AE2635}" type="datetimeFigureOut">
              <a:rPr lang="en-US" smtClean="0"/>
              <a:t>10/30/2017</a:t>
            </a:fld>
            <a:endParaRPr lang="en-US" dirty="0"/>
          </a:p>
        </p:txBody>
      </p:sp>
      <p:sp>
        <p:nvSpPr>
          <p:cNvPr id="4" name="Footer Placeholder 3">
            <a:extLst>
              <a:ext uri="{FF2B5EF4-FFF2-40B4-BE49-F238E27FC236}">
                <a16:creationId xmlns:a16="http://schemas.microsoft.com/office/drawing/2014/main" id="{C7A2D614-7D3A-4EFB-9487-026B224945F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82A9B6-7935-4E17-B702-5FF406BEE577}"/>
              </a:ext>
            </a:extLst>
          </p:cNvPr>
          <p:cNvSpPr>
            <a:spLocks noGrp="1"/>
          </p:cNvSpPr>
          <p:nvPr>
            <p:ph type="sldNum" sz="quarter" idx="12"/>
          </p:nvPr>
        </p:nvSpPr>
        <p:spPr/>
        <p:txBody>
          <a:bodyPr/>
          <a:lstStyle/>
          <a:p>
            <a:fld id="{41EBD28D-77D5-4573-905D-1E958E8FDAAA}" type="slidenum">
              <a:rPr lang="en-US" smtClean="0"/>
              <a:t>‹#›</a:t>
            </a:fld>
            <a:endParaRPr lang="en-US" dirty="0"/>
          </a:p>
        </p:txBody>
      </p:sp>
    </p:spTree>
    <p:extLst>
      <p:ext uri="{BB962C8B-B14F-4D97-AF65-F5344CB8AC3E}">
        <p14:creationId xmlns:p14="http://schemas.microsoft.com/office/powerpoint/2010/main" val="393482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356BB-AF10-442A-8322-9BB60B33AE03}"/>
              </a:ext>
            </a:extLst>
          </p:cNvPr>
          <p:cNvSpPr>
            <a:spLocks noGrp="1"/>
          </p:cNvSpPr>
          <p:nvPr>
            <p:ph type="dt" sz="half" idx="10"/>
          </p:nvPr>
        </p:nvSpPr>
        <p:spPr/>
        <p:txBody>
          <a:bodyPr/>
          <a:lstStyle/>
          <a:p>
            <a:fld id="{10001AF4-7B4A-4621-89D1-0FD9D6AE2635}" type="datetimeFigureOut">
              <a:rPr lang="en-US" smtClean="0"/>
              <a:t>10/30/2017</a:t>
            </a:fld>
            <a:endParaRPr lang="en-US" dirty="0"/>
          </a:p>
        </p:txBody>
      </p:sp>
      <p:sp>
        <p:nvSpPr>
          <p:cNvPr id="3" name="Footer Placeholder 2">
            <a:extLst>
              <a:ext uri="{FF2B5EF4-FFF2-40B4-BE49-F238E27FC236}">
                <a16:creationId xmlns:a16="http://schemas.microsoft.com/office/drawing/2014/main" id="{34A0C315-D14D-42F1-9364-09AF0095A6E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FDFD44F-F389-4C38-A113-EA5A8791CBF6}"/>
              </a:ext>
            </a:extLst>
          </p:cNvPr>
          <p:cNvSpPr>
            <a:spLocks noGrp="1"/>
          </p:cNvSpPr>
          <p:nvPr>
            <p:ph type="sldNum" sz="quarter" idx="12"/>
          </p:nvPr>
        </p:nvSpPr>
        <p:spPr/>
        <p:txBody>
          <a:bodyPr/>
          <a:lstStyle/>
          <a:p>
            <a:fld id="{41EBD28D-77D5-4573-905D-1E958E8FDAAA}" type="slidenum">
              <a:rPr lang="en-US" smtClean="0"/>
              <a:t>‹#›</a:t>
            </a:fld>
            <a:endParaRPr lang="en-US" dirty="0"/>
          </a:p>
        </p:txBody>
      </p:sp>
    </p:spTree>
    <p:extLst>
      <p:ext uri="{BB962C8B-B14F-4D97-AF65-F5344CB8AC3E}">
        <p14:creationId xmlns:p14="http://schemas.microsoft.com/office/powerpoint/2010/main" val="337218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4796-A851-4689-B1A0-6E4169655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ED09D-D713-44C8-9EE4-FD4832F26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1CBA3B-1DEC-4418-A29B-F3D42F797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21D180-506D-41D3-B2F2-72BEA28DE034}"/>
              </a:ext>
            </a:extLst>
          </p:cNvPr>
          <p:cNvSpPr>
            <a:spLocks noGrp="1"/>
          </p:cNvSpPr>
          <p:nvPr>
            <p:ph type="dt" sz="half" idx="10"/>
          </p:nvPr>
        </p:nvSpPr>
        <p:spPr/>
        <p:txBody>
          <a:bodyPr/>
          <a:lstStyle/>
          <a:p>
            <a:fld id="{10001AF4-7B4A-4621-89D1-0FD9D6AE2635}" type="datetimeFigureOut">
              <a:rPr lang="en-US" smtClean="0"/>
              <a:t>10/30/2017</a:t>
            </a:fld>
            <a:endParaRPr lang="en-US" dirty="0"/>
          </a:p>
        </p:txBody>
      </p:sp>
      <p:sp>
        <p:nvSpPr>
          <p:cNvPr id="6" name="Footer Placeholder 5">
            <a:extLst>
              <a:ext uri="{FF2B5EF4-FFF2-40B4-BE49-F238E27FC236}">
                <a16:creationId xmlns:a16="http://schemas.microsoft.com/office/drawing/2014/main" id="{194AE408-8CF5-4698-B164-D33346F321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409726-147E-4A60-958D-3446546822B6}"/>
              </a:ext>
            </a:extLst>
          </p:cNvPr>
          <p:cNvSpPr>
            <a:spLocks noGrp="1"/>
          </p:cNvSpPr>
          <p:nvPr>
            <p:ph type="sldNum" sz="quarter" idx="12"/>
          </p:nvPr>
        </p:nvSpPr>
        <p:spPr/>
        <p:txBody>
          <a:bodyPr/>
          <a:lstStyle/>
          <a:p>
            <a:fld id="{41EBD28D-77D5-4573-905D-1E958E8FDAAA}" type="slidenum">
              <a:rPr lang="en-US" smtClean="0"/>
              <a:t>‹#›</a:t>
            </a:fld>
            <a:endParaRPr lang="en-US" dirty="0"/>
          </a:p>
        </p:txBody>
      </p:sp>
    </p:spTree>
    <p:extLst>
      <p:ext uri="{BB962C8B-B14F-4D97-AF65-F5344CB8AC3E}">
        <p14:creationId xmlns:p14="http://schemas.microsoft.com/office/powerpoint/2010/main" val="426492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1D74-4800-451B-B071-01C7F20E6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58DFF9-66A9-4416-BBDB-5741A50487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F43041F-F9FE-42AC-A009-B814C45B9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E0ABBA-A7E9-4411-9FBD-EAD7B8D5AAC2}"/>
              </a:ext>
            </a:extLst>
          </p:cNvPr>
          <p:cNvSpPr>
            <a:spLocks noGrp="1"/>
          </p:cNvSpPr>
          <p:nvPr>
            <p:ph type="dt" sz="half" idx="10"/>
          </p:nvPr>
        </p:nvSpPr>
        <p:spPr/>
        <p:txBody>
          <a:bodyPr/>
          <a:lstStyle/>
          <a:p>
            <a:fld id="{10001AF4-7B4A-4621-89D1-0FD9D6AE2635}" type="datetimeFigureOut">
              <a:rPr lang="en-US" smtClean="0"/>
              <a:t>10/30/2017</a:t>
            </a:fld>
            <a:endParaRPr lang="en-US" dirty="0"/>
          </a:p>
        </p:txBody>
      </p:sp>
      <p:sp>
        <p:nvSpPr>
          <p:cNvPr id="6" name="Footer Placeholder 5">
            <a:extLst>
              <a:ext uri="{FF2B5EF4-FFF2-40B4-BE49-F238E27FC236}">
                <a16:creationId xmlns:a16="http://schemas.microsoft.com/office/drawing/2014/main" id="{28A1097D-7E04-4635-B4C9-2680DB9D59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FDF4EB-4D07-45DB-A8E3-C56EC311CCD0}"/>
              </a:ext>
            </a:extLst>
          </p:cNvPr>
          <p:cNvSpPr>
            <a:spLocks noGrp="1"/>
          </p:cNvSpPr>
          <p:nvPr>
            <p:ph type="sldNum" sz="quarter" idx="12"/>
          </p:nvPr>
        </p:nvSpPr>
        <p:spPr/>
        <p:txBody>
          <a:bodyPr/>
          <a:lstStyle/>
          <a:p>
            <a:fld id="{41EBD28D-77D5-4573-905D-1E958E8FDAAA}" type="slidenum">
              <a:rPr lang="en-US" smtClean="0"/>
              <a:t>‹#›</a:t>
            </a:fld>
            <a:endParaRPr lang="en-US" dirty="0"/>
          </a:p>
        </p:txBody>
      </p:sp>
    </p:spTree>
    <p:extLst>
      <p:ext uri="{BB962C8B-B14F-4D97-AF65-F5344CB8AC3E}">
        <p14:creationId xmlns:p14="http://schemas.microsoft.com/office/powerpoint/2010/main" val="368072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587120-B2C1-432F-B21F-180D2F39D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F9A511-1C19-4BBC-8610-3DD0F8D280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BEAB8-2CC4-4F7C-87C8-43A8CB381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01AF4-7B4A-4621-89D1-0FD9D6AE2635}" type="datetimeFigureOut">
              <a:rPr lang="en-US" smtClean="0"/>
              <a:t>10/30/2017</a:t>
            </a:fld>
            <a:endParaRPr lang="en-US" dirty="0"/>
          </a:p>
        </p:txBody>
      </p:sp>
      <p:sp>
        <p:nvSpPr>
          <p:cNvPr id="5" name="Footer Placeholder 4">
            <a:extLst>
              <a:ext uri="{FF2B5EF4-FFF2-40B4-BE49-F238E27FC236}">
                <a16:creationId xmlns:a16="http://schemas.microsoft.com/office/drawing/2014/main" id="{41DC7143-F788-4C26-B025-F441A2671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BC5A54-6DC5-4290-B4E3-AFD496FC6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BD28D-77D5-4573-905D-1E958E8FDAAA}" type="slidenum">
              <a:rPr lang="en-US" smtClean="0"/>
              <a:t>‹#›</a:t>
            </a:fld>
            <a:endParaRPr lang="en-US" dirty="0"/>
          </a:p>
        </p:txBody>
      </p:sp>
    </p:spTree>
    <p:extLst>
      <p:ext uri="{BB962C8B-B14F-4D97-AF65-F5344CB8AC3E}">
        <p14:creationId xmlns:p14="http://schemas.microsoft.com/office/powerpoint/2010/main" val="1336145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B43-19DC-4F3F-8399-B66088286FD5}"/>
              </a:ext>
            </a:extLst>
          </p:cNvPr>
          <p:cNvSpPr>
            <a:spLocks noGrp="1"/>
          </p:cNvSpPr>
          <p:nvPr>
            <p:ph type="ctrTitle"/>
          </p:nvPr>
        </p:nvSpPr>
        <p:spPr/>
        <p:txBody>
          <a:bodyPr/>
          <a:lstStyle/>
          <a:p>
            <a:r>
              <a:rPr lang="en-US" dirty="0">
                <a:latin typeface="Arial Black" panose="020B0A04020102020204" pitchFamily="34" charset="0"/>
              </a:rPr>
              <a:t>Subqueries in SQL</a:t>
            </a:r>
          </a:p>
        </p:txBody>
      </p:sp>
      <p:sp>
        <p:nvSpPr>
          <p:cNvPr id="3" name="TextBox 2">
            <a:extLst>
              <a:ext uri="{FF2B5EF4-FFF2-40B4-BE49-F238E27FC236}">
                <a16:creationId xmlns:a16="http://schemas.microsoft.com/office/drawing/2014/main" id="{EE72AF2C-5BD4-443B-89EA-FACFC082434A}"/>
              </a:ext>
            </a:extLst>
          </p:cNvPr>
          <p:cNvSpPr txBox="1"/>
          <p:nvPr/>
        </p:nvSpPr>
        <p:spPr>
          <a:xfrm>
            <a:off x="4795666" y="3835217"/>
            <a:ext cx="2303579" cy="369332"/>
          </a:xfrm>
          <a:prstGeom prst="rect">
            <a:avLst/>
          </a:prstGeom>
          <a:noFill/>
        </p:spPr>
        <p:txBody>
          <a:bodyPr wrap="none" rtlCol="0">
            <a:spAutoFit/>
          </a:bodyPr>
          <a:lstStyle/>
          <a:p>
            <a:r>
              <a:rPr lang="en-US" dirty="0"/>
              <a:t>Mary, Sanchit, Andrew</a:t>
            </a:r>
          </a:p>
        </p:txBody>
      </p:sp>
    </p:spTree>
    <p:extLst>
      <p:ext uri="{BB962C8B-B14F-4D97-AF65-F5344CB8AC3E}">
        <p14:creationId xmlns:p14="http://schemas.microsoft.com/office/powerpoint/2010/main" val="194969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C8D3-08E2-44C2-8C7B-0FD6595D3A4F}"/>
              </a:ext>
            </a:extLst>
          </p:cNvPr>
          <p:cNvSpPr>
            <a:spLocks noGrp="1"/>
          </p:cNvSpPr>
          <p:nvPr>
            <p:ph type="title"/>
          </p:nvPr>
        </p:nvSpPr>
        <p:spPr/>
        <p:txBody>
          <a:bodyPr/>
          <a:lstStyle/>
          <a:p>
            <a:pPr algn="ctr"/>
            <a:r>
              <a:rPr lang="en-US" dirty="0">
                <a:latin typeface="Arial Black" panose="020B0A04020102020204" pitchFamily="34" charset="0"/>
              </a:rPr>
              <a:t>DESCRIPTION</a:t>
            </a:r>
          </a:p>
        </p:txBody>
      </p:sp>
      <p:sp>
        <p:nvSpPr>
          <p:cNvPr id="3" name="Content Placeholder 2">
            <a:extLst>
              <a:ext uri="{FF2B5EF4-FFF2-40B4-BE49-F238E27FC236}">
                <a16:creationId xmlns:a16="http://schemas.microsoft.com/office/drawing/2014/main" id="{A1C6D3A4-4B0A-42BA-B542-458C5DCE2F53}"/>
              </a:ext>
            </a:extLst>
          </p:cNvPr>
          <p:cNvSpPr>
            <a:spLocks noGrp="1"/>
          </p:cNvSpPr>
          <p:nvPr>
            <p:ph idx="1"/>
          </p:nvPr>
        </p:nvSpPr>
        <p:spPr>
          <a:xfrm>
            <a:off x="762000" y="1690689"/>
            <a:ext cx="10515600" cy="4843462"/>
          </a:xfrm>
        </p:spPr>
        <p:txBody>
          <a:bodyPr>
            <a:normAutofit fontScale="92500" lnSpcReduction="10000"/>
          </a:bodyPr>
          <a:lstStyle/>
          <a:p>
            <a:pPr marL="0" indent="0">
              <a:buNone/>
            </a:pPr>
            <a:r>
              <a:rPr lang="en-US" sz="2400" dirty="0">
                <a:latin typeface="Arial" panose="020B0604020202020204" pitchFamily="34" charset="0"/>
                <a:cs typeface="Arial" panose="020B0604020202020204" pitchFamily="34" charset="0"/>
              </a:rPr>
              <a:t>    Subqueries(also know as inner queries or nested queries) are a tool for performing operations in multiple steps. For example, if you wanted to take the sums of several columns, then average all those values, you’d need to do each aggregation in a distinct step. </a:t>
            </a:r>
          </a:p>
          <a:p>
            <a:pPr marL="0" indent="0">
              <a:buNone/>
            </a:pPr>
            <a:endParaRPr lang="en-US" sz="2400" dirty="0">
              <a:latin typeface="Arial" panose="020B0604020202020204" pitchFamily="34" charset="0"/>
              <a:cs typeface="Arial" panose="020B0604020202020204" pitchFamily="34" charset="0"/>
            </a:endParaRPr>
          </a:p>
          <a:p>
            <a:pPr marL="0" indent="0" algn="ctr">
              <a:buNone/>
            </a:pPr>
            <a:endParaRPr lang="en-US" sz="2400" dirty="0">
              <a:latin typeface="Arial" panose="020B0604020202020204" pitchFamily="34" charset="0"/>
              <a:cs typeface="Arial" panose="020B0604020202020204" pitchFamily="34" charset="0"/>
            </a:endParaRPr>
          </a:p>
          <a:p>
            <a:pPr marL="0" indent="0" algn="ctr">
              <a:buNone/>
            </a:pPr>
            <a:r>
              <a:rPr lang="en-US" sz="2400" dirty="0">
                <a:latin typeface="Arial" panose="020B0604020202020204" pitchFamily="34" charset="0"/>
                <a:cs typeface="Arial" panose="020B0604020202020204" pitchFamily="34" charset="0"/>
              </a:rPr>
              <a:t>or</a:t>
            </a:r>
          </a:p>
          <a:p>
            <a:pPr marL="0" indent="0">
              <a:buNone/>
            </a:pPr>
            <a:r>
              <a:rPr lang="en-US" sz="2400" dirty="0">
                <a:latin typeface="Arial" panose="020B0604020202020204" pitchFamily="34" charset="0"/>
                <a:cs typeface="Arial" panose="020B0604020202020204" pitchFamily="34" charset="0"/>
              </a:rPr>
              <a:t>   A subquery is a query that is nested inside a SELECT, INSERT, UPDATE, or DELETE statement or inside another subquery. A subquery can return a set of rows or just one row to its parent query. A scalar subquery is a query that returns exactly one value: a single row, with a single column. Scalar subqueries can be used in most places in a SQL statement where you could use an expression or a literal value.        </a:t>
            </a:r>
          </a:p>
          <a:p>
            <a:pPr marL="0" indent="0">
              <a:buNone/>
            </a:pPr>
            <a:r>
              <a:rPr lang="en-US" sz="1900" dirty="0">
                <a:latin typeface="Calibri" panose="020F0502020204030204" pitchFamily="34" charset="0"/>
                <a:cs typeface="Arial" panose="020B0604020202020204" pitchFamily="34" charset="0"/>
              </a:rPr>
              <a:t>http://searchoracle.techtarget.com/feature/Define-SQL-subqueries</a:t>
            </a:r>
          </a:p>
        </p:txBody>
      </p:sp>
      <p:sp>
        <p:nvSpPr>
          <p:cNvPr id="4" name="Rectangle 3">
            <a:extLst>
              <a:ext uri="{FF2B5EF4-FFF2-40B4-BE49-F238E27FC236}">
                <a16:creationId xmlns:a16="http://schemas.microsoft.com/office/drawing/2014/main" id="{0390D834-CC4E-4819-81F1-9B7CD4F69730}"/>
              </a:ext>
            </a:extLst>
          </p:cNvPr>
          <p:cNvSpPr/>
          <p:nvPr/>
        </p:nvSpPr>
        <p:spPr>
          <a:xfrm>
            <a:off x="838200" y="3105835"/>
            <a:ext cx="8305800" cy="369332"/>
          </a:xfrm>
          <a:prstGeom prst="rect">
            <a:avLst/>
          </a:prstGeom>
        </p:spPr>
        <p:txBody>
          <a:bodyPr wrap="square">
            <a:spAutoFit/>
          </a:bodyPr>
          <a:lstStyle/>
          <a:p>
            <a:r>
              <a:rPr lang="en-US" dirty="0"/>
              <a:t>https://community.modeanalytics.com/sql/tutorial/sql-subqueries/</a:t>
            </a:r>
          </a:p>
        </p:txBody>
      </p:sp>
    </p:spTree>
    <p:extLst>
      <p:ext uri="{BB962C8B-B14F-4D97-AF65-F5344CB8AC3E}">
        <p14:creationId xmlns:p14="http://schemas.microsoft.com/office/powerpoint/2010/main" val="152957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C8D3-08E2-44C2-8C7B-0FD6595D3A4F}"/>
              </a:ext>
            </a:extLst>
          </p:cNvPr>
          <p:cNvSpPr>
            <a:spLocks noGrp="1"/>
          </p:cNvSpPr>
          <p:nvPr>
            <p:ph type="title"/>
          </p:nvPr>
        </p:nvSpPr>
        <p:spPr/>
        <p:txBody>
          <a:bodyPr/>
          <a:lstStyle/>
          <a:p>
            <a:pPr algn="ctr"/>
            <a:r>
              <a:rPr lang="en-US" dirty="0">
                <a:latin typeface="Arial Black" panose="020B0A04020102020204" pitchFamily="34" charset="0"/>
              </a:rPr>
              <a:t>HOW IT MIGHT BE USED</a:t>
            </a:r>
          </a:p>
        </p:txBody>
      </p:sp>
      <p:sp>
        <p:nvSpPr>
          <p:cNvPr id="3" name="Content Placeholder 2">
            <a:extLst>
              <a:ext uri="{FF2B5EF4-FFF2-40B4-BE49-F238E27FC236}">
                <a16:creationId xmlns:a16="http://schemas.microsoft.com/office/drawing/2014/main" id="{A1C6D3A4-4B0A-42BA-B542-458C5DCE2F53}"/>
              </a:ext>
            </a:extLst>
          </p:cNvPr>
          <p:cNvSpPr>
            <a:spLocks noGrp="1"/>
          </p:cNvSpPr>
          <p:nvPr>
            <p:ph idx="1"/>
          </p:nvPr>
        </p:nvSpPr>
        <p:spPr>
          <a:xfrm>
            <a:off x="762000" y="1690689"/>
            <a:ext cx="10515600" cy="4843462"/>
          </a:xfrm>
        </p:spPr>
        <p:txBody>
          <a:bodyPr>
            <a:normAutofit/>
          </a:bodyPr>
          <a:lstStyle/>
          <a:p>
            <a:pPr marL="0" indent="0">
              <a:buNone/>
            </a:pPr>
            <a:r>
              <a:rPr lang="en-US" sz="1900" dirty="0">
                <a:latin typeface="Calibri" panose="020F0502020204030204" pitchFamily="34" charset="0"/>
                <a:cs typeface="Arial" panose="020B0604020202020204" pitchFamily="34" charset="0"/>
              </a:rPr>
              <a:t> - Can be used in multiple places in a query but easiest to start with the FROM statement:</a:t>
            </a:r>
          </a:p>
        </p:txBody>
      </p:sp>
      <p:pic>
        <p:nvPicPr>
          <p:cNvPr id="5" name="Picture 4">
            <a:extLst>
              <a:ext uri="{FF2B5EF4-FFF2-40B4-BE49-F238E27FC236}">
                <a16:creationId xmlns:a16="http://schemas.microsoft.com/office/drawing/2014/main" id="{898D7951-A599-43B6-BFFA-00BDF6BBEF90}"/>
              </a:ext>
            </a:extLst>
          </p:cNvPr>
          <p:cNvPicPr>
            <a:picLocks noChangeAspect="1"/>
          </p:cNvPicPr>
          <p:nvPr/>
        </p:nvPicPr>
        <p:blipFill>
          <a:blip r:embed="rId2"/>
          <a:stretch>
            <a:fillRect/>
          </a:stretch>
        </p:blipFill>
        <p:spPr>
          <a:xfrm>
            <a:off x="1891088" y="2537315"/>
            <a:ext cx="8128939" cy="2843830"/>
          </a:xfrm>
          <a:prstGeom prst="rect">
            <a:avLst/>
          </a:prstGeom>
        </p:spPr>
      </p:pic>
    </p:spTree>
    <p:extLst>
      <p:ext uri="{BB962C8B-B14F-4D97-AF65-F5344CB8AC3E}">
        <p14:creationId xmlns:p14="http://schemas.microsoft.com/office/powerpoint/2010/main" val="44892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C8D3-08E2-44C2-8C7B-0FD6595D3A4F}"/>
              </a:ext>
            </a:extLst>
          </p:cNvPr>
          <p:cNvSpPr>
            <a:spLocks noGrp="1"/>
          </p:cNvSpPr>
          <p:nvPr>
            <p:ph type="title"/>
          </p:nvPr>
        </p:nvSpPr>
        <p:spPr/>
        <p:txBody>
          <a:bodyPr/>
          <a:lstStyle/>
          <a:p>
            <a:pPr algn="ctr"/>
            <a:r>
              <a:rPr lang="en-US" dirty="0">
                <a:latin typeface="Arial Black" panose="020B0A04020102020204" pitchFamily="34" charset="0"/>
              </a:rPr>
              <a:t>HOW IT MIGHT BE USED</a:t>
            </a:r>
          </a:p>
        </p:txBody>
      </p:sp>
      <p:sp>
        <p:nvSpPr>
          <p:cNvPr id="3" name="Content Placeholder 2">
            <a:extLst>
              <a:ext uri="{FF2B5EF4-FFF2-40B4-BE49-F238E27FC236}">
                <a16:creationId xmlns:a16="http://schemas.microsoft.com/office/drawing/2014/main" id="{A1C6D3A4-4B0A-42BA-B542-458C5DCE2F53}"/>
              </a:ext>
            </a:extLst>
          </p:cNvPr>
          <p:cNvSpPr>
            <a:spLocks noGrp="1"/>
          </p:cNvSpPr>
          <p:nvPr>
            <p:ph idx="1"/>
          </p:nvPr>
        </p:nvSpPr>
        <p:spPr>
          <a:xfrm>
            <a:off x="762000" y="1690689"/>
            <a:ext cx="10515600" cy="4843462"/>
          </a:xfrm>
        </p:spPr>
        <p:txBody>
          <a:bodyPr>
            <a:normAutofit/>
          </a:bodyPr>
          <a:lstStyle/>
          <a:p>
            <a:pPr marL="0" indent="0">
              <a:buNone/>
            </a:pPr>
            <a:r>
              <a:rPr lang="en-US" sz="1900" dirty="0">
                <a:latin typeface="Calibri" panose="020F0502020204030204" pitchFamily="34" charset="0"/>
                <a:cs typeface="Arial" panose="020B0604020202020204" pitchFamily="34" charset="0"/>
              </a:rPr>
              <a:t> - Can be used to aggregate in multiple stages:</a:t>
            </a:r>
          </a:p>
          <a:p>
            <a:pPr marL="0" indent="0">
              <a:buNone/>
            </a:pPr>
            <a:endParaRPr lang="en-US" sz="1900" dirty="0">
              <a:latin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34E2DB3-7084-4858-A453-720E0B5B6957}"/>
              </a:ext>
            </a:extLst>
          </p:cNvPr>
          <p:cNvPicPr>
            <a:picLocks noChangeAspect="1"/>
          </p:cNvPicPr>
          <p:nvPr/>
        </p:nvPicPr>
        <p:blipFill>
          <a:blip r:embed="rId2"/>
          <a:stretch>
            <a:fillRect/>
          </a:stretch>
        </p:blipFill>
        <p:spPr>
          <a:xfrm>
            <a:off x="2185302" y="2416970"/>
            <a:ext cx="7241570" cy="3390900"/>
          </a:xfrm>
          <a:prstGeom prst="rect">
            <a:avLst/>
          </a:prstGeom>
        </p:spPr>
      </p:pic>
    </p:spTree>
    <p:extLst>
      <p:ext uri="{BB962C8B-B14F-4D97-AF65-F5344CB8AC3E}">
        <p14:creationId xmlns:p14="http://schemas.microsoft.com/office/powerpoint/2010/main" val="280530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C8D3-08E2-44C2-8C7B-0FD6595D3A4F}"/>
              </a:ext>
            </a:extLst>
          </p:cNvPr>
          <p:cNvSpPr>
            <a:spLocks noGrp="1"/>
          </p:cNvSpPr>
          <p:nvPr>
            <p:ph type="title"/>
          </p:nvPr>
        </p:nvSpPr>
        <p:spPr/>
        <p:txBody>
          <a:bodyPr/>
          <a:lstStyle/>
          <a:p>
            <a:pPr algn="ctr"/>
            <a:r>
              <a:rPr lang="en-US" dirty="0">
                <a:latin typeface="Arial Black" panose="020B0A04020102020204" pitchFamily="34" charset="0"/>
              </a:rPr>
              <a:t>HOW IT MIGHT BE USED</a:t>
            </a:r>
          </a:p>
        </p:txBody>
      </p:sp>
      <p:sp>
        <p:nvSpPr>
          <p:cNvPr id="3" name="Content Placeholder 2">
            <a:extLst>
              <a:ext uri="{FF2B5EF4-FFF2-40B4-BE49-F238E27FC236}">
                <a16:creationId xmlns:a16="http://schemas.microsoft.com/office/drawing/2014/main" id="{A1C6D3A4-4B0A-42BA-B542-458C5DCE2F53}"/>
              </a:ext>
            </a:extLst>
          </p:cNvPr>
          <p:cNvSpPr>
            <a:spLocks noGrp="1"/>
          </p:cNvSpPr>
          <p:nvPr>
            <p:ph idx="1"/>
          </p:nvPr>
        </p:nvSpPr>
        <p:spPr>
          <a:xfrm>
            <a:off x="762000" y="1690689"/>
            <a:ext cx="10515600" cy="4843462"/>
          </a:xfrm>
        </p:spPr>
        <p:txBody>
          <a:bodyPr>
            <a:normAutofit/>
          </a:bodyPr>
          <a:lstStyle/>
          <a:p>
            <a:pPr marL="0" indent="0">
              <a:buNone/>
            </a:pPr>
            <a:r>
              <a:rPr lang="en-US" sz="1900" dirty="0">
                <a:latin typeface="Calibri" panose="020F0502020204030204" pitchFamily="34" charset="0"/>
                <a:cs typeface="Arial" panose="020B0604020202020204" pitchFamily="34" charset="0"/>
              </a:rPr>
              <a:t> - Can be used in conditional logic:</a:t>
            </a:r>
          </a:p>
          <a:p>
            <a:pPr marL="0" indent="0">
              <a:buNone/>
            </a:pPr>
            <a:endParaRPr lang="en-US" sz="1900" dirty="0">
              <a:latin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102DFE1-0744-4203-934C-7709C5B23473}"/>
              </a:ext>
            </a:extLst>
          </p:cNvPr>
          <p:cNvPicPr>
            <a:picLocks noChangeAspect="1"/>
          </p:cNvPicPr>
          <p:nvPr/>
        </p:nvPicPr>
        <p:blipFill>
          <a:blip r:embed="rId2"/>
          <a:stretch>
            <a:fillRect/>
          </a:stretch>
        </p:blipFill>
        <p:spPr>
          <a:xfrm>
            <a:off x="1464210" y="2754085"/>
            <a:ext cx="9813390" cy="2201636"/>
          </a:xfrm>
          <a:prstGeom prst="rect">
            <a:avLst/>
          </a:prstGeom>
        </p:spPr>
      </p:pic>
    </p:spTree>
    <p:extLst>
      <p:ext uri="{BB962C8B-B14F-4D97-AF65-F5344CB8AC3E}">
        <p14:creationId xmlns:p14="http://schemas.microsoft.com/office/powerpoint/2010/main" val="98753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C8D3-08E2-44C2-8C7B-0FD6595D3A4F}"/>
              </a:ext>
            </a:extLst>
          </p:cNvPr>
          <p:cNvSpPr>
            <a:spLocks noGrp="1"/>
          </p:cNvSpPr>
          <p:nvPr>
            <p:ph type="title"/>
          </p:nvPr>
        </p:nvSpPr>
        <p:spPr/>
        <p:txBody>
          <a:bodyPr/>
          <a:lstStyle/>
          <a:p>
            <a:pPr algn="ctr"/>
            <a:r>
              <a:rPr lang="en-US" dirty="0">
                <a:latin typeface="Arial Black" panose="020B0A04020102020204" pitchFamily="34" charset="0"/>
              </a:rPr>
              <a:t>HOW IT MIGHT BE USED</a:t>
            </a:r>
          </a:p>
        </p:txBody>
      </p:sp>
      <p:sp>
        <p:nvSpPr>
          <p:cNvPr id="3" name="Content Placeholder 2">
            <a:extLst>
              <a:ext uri="{FF2B5EF4-FFF2-40B4-BE49-F238E27FC236}">
                <a16:creationId xmlns:a16="http://schemas.microsoft.com/office/drawing/2014/main" id="{A1C6D3A4-4B0A-42BA-B542-458C5DCE2F53}"/>
              </a:ext>
            </a:extLst>
          </p:cNvPr>
          <p:cNvSpPr>
            <a:spLocks noGrp="1"/>
          </p:cNvSpPr>
          <p:nvPr>
            <p:ph idx="1"/>
          </p:nvPr>
        </p:nvSpPr>
        <p:spPr>
          <a:xfrm>
            <a:off x="762000" y="1690689"/>
            <a:ext cx="10515600" cy="4843462"/>
          </a:xfrm>
        </p:spPr>
        <p:txBody>
          <a:bodyPr>
            <a:normAutofit/>
          </a:bodyPr>
          <a:lstStyle/>
          <a:p>
            <a:pPr marL="0" indent="0">
              <a:buNone/>
            </a:pPr>
            <a:r>
              <a:rPr lang="en-US" sz="1900" dirty="0">
                <a:latin typeface="Calibri" panose="020F0502020204030204" pitchFamily="34" charset="0"/>
                <a:cs typeface="Arial" panose="020B0604020202020204" pitchFamily="34" charset="0"/>
              </a:rPr>
              <a:t> - Can be used to join the same table with itself:</a:t>
            </a:r>
          </a:p>
          <a:p>
            <a:pPr marL="0" indent="0">
              <a:buNone/>
            </a:pPr>
            <a:endParaRPr lang="en-US" sz="1900" dirty="0">
              <a:latin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9574D83-B0FD-4DC2-98E5-303D7B3A6E67}"/>
              </a:ext>
            </a:extLst>
          </p:cNvPr>
          <p:cNvPicPr>
            <a:picLocks noChangeAspect="1"/>
          </p:cNvPicPr>
          <p:nvPr/>
        </p:nvPicPr>
        <p:blipFill>
          <a:blip r:embed="rId2"/>
          <a:stretch>
            <a:fillRect/>
          </a:stretch>
        </p:blipFill>
        <p:spPr>
          <a:xfrm>
            <a:off x="1839685" y="2366281"/>
            <a:ext cx="8733064" cy="3241413"/>
          </a:xfrm>
          <a:prstGeom prst="rect">
            <a:avLst/>
          </a:prstGeom>
        </p:spPr>
      </p:pic>
    </p:spTree>
    <p:extLst>
      <p:ext uri="{BB962C8B-B14F-4D97-AF65-F5344CB8AC3E}">
        <p14:creationId xmlns:p14="http://schemas.microsoft.com/office/powerpoint/2010/main" val="191450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C8D3-08E2-44C2-8C7B-0FD6595D3A4F}"/>
              </a:ext>
            </a:extLst>
          </p:cNvPr>
          <p:cNvSpPr>
            <a:spLocks noGrp="1"/>
          </p:cNvSpPr>
          <p:nvPr>
            <p:ph type="title"/>
          </p:nvPr>
        </p:nvSpPr>
        <p:spPr/>
        <p:txBody>
          <a:bodyPr/>
          <a:lstStyle/>
          <a:p>
            <a:pPr algn="ctr"/>
            <a:r>
              <a:rPr lang="en-US" dirty="0">
                <a:latin typeface="Arial Black" panose="020B0A04020102020204" pitchFamily="34" charset="0"/>
              </a:rPr>
              <a:t>EXAMPLE WITH LIBRARY DB</a:t>
            </a:r>
          </a:p>
        </p:txBody>
      </p:sp>
      <p:sp>
        <p:nvSpPr>
          <p:cNvPr id="3" name="Content Placeholder 2">
            <a:extLst>
              <a:ext uri="{FF2B5EF4-FFF2-40B4-BE49-F238E27FC236}">
                <a16:creationId xmlns:a16="http://schemas.microsoft.com/office/drawing/2014/main" id="{A1C6D3A4-4B0A-42BA-B542-458C5DCE2F53}"/>
              </a:ext>
            </a:extLst>
          </p:cNvPr>
          <p:cNvSpPr>
            <a:spLocks noGrp="1"/>
          </p:cNvSpPr>
          <p:nvPr>
            <p:ph idx="1"/>
          </p:nvPr>
        </p:nvSpPr>
        <p:spPr>
          <a:xfrm>
            <a:off x="762000" y="1690689"/>
            <a:ext cx="10515600" cy="4843462"/>
          </a:xfrm>
        </p:spPr>
        <p:txBody>
          <a:bodyPr>
            <a:normAutofit/>
          </a:bodyPr>
          <a:lstStyle/>
          <a:p>
            <a:pPr marL="0" indent="0">
              <a:buNone/>
            </a:pPr>
            <a:endParaRPr lang="en-US" sz="190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73297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251</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Calibri Light</vt:lpstr>
      <vt:lpstr>Office Theme</vt:lpstr>
      <vt:lpstr>Subqueries in SQL</vt:lpstr>
      <vt:lpstr>DESCRIPTION</vt:lpstr>
      <vt:lpstr>HOW IT MIGHT BE USED</vt:lpstr>
      <vt:lpstr>HOW IT MIGHT BE USED</vt:lpstr>
      <vt:lpstr>HOW IT MIGHT BE USED</vt:lpstr>
      <vt:lpstr>HOW IT MIGHT BE USED</vt:lpstr>
      <vt:lpstr>EXAMPLE WITH LIBRARY 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Subqueries in SQL</dc:title>
  <dc:creator>Mary Ziolkowski</dc:creator>
  <cp:lastModifiedBy>Sanchit Singhal</cp:lastModifiedBy>
  <cp:revision>7</cp:revision>
  <dcterms:created xsi:type="dcterms:W3CDTF">2017-10-27T20:16:43Z</dcterms:created>
  <dcterms:modified xsi:type="dcterms:W3CDTF">2017-10-30T21:11:45Z</dcterms:modified>
</cp:coreProperties>
</file>