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3"/>
  </p:notesMasterIdLst>
  <p:handoutMasterIdLst>
    <p:handoutMasterId r:id="rId4"/>
  </p:handoutMasterIdLst>
  <p:sldIdLst>
    <p:sldId id="1116" r:id="rId2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2060"/>
    <a:srgbClr val="0070C0"/>
    <a:srgbClr val="CCCC00"/>
    <a:srgbClr val="0066CC"/>
    <a:srgbClr val="FFFFFF"/>
    <a:srgbClr val="FF9999"/>
    <a:srgbClr val="99CC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8" autoAdjust="0"/>
    <p:restoredTop sz="86420" autoAdjust="0"/>
  </p:normalViewPr>
  <p:slideViewPr>
    <p:cSldViewPr>
      <p:cViewPr varScale="1">
        <p:scale>
          <a:sx n="114" d="100"/>
          <a:sy n="114" d="100"/>
        </p:scale>
        <p:origin x="1458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15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F640535-6E4A-473E-99AE-93996BBAEA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669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27" y="4410393"/>
            <a:ext cx="5131647" cy="417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C4F6117-02DF-4CEA-A392-E20EABBE302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243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39EA57-FE6A-4E14-B8E1-5051AECB1DAE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978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5978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5981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70330-D1F6-4B48-8D1D-300B7E5C4A8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53E92-0A42-40C1-813A-46EBB1882D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DA83D99-D72D-4853-8189-73D6A17EF5A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CCC9D-7B99-4DAA-9FA2-FB1B7387398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08FE9-D741-4F28-8B8E-4CB4826D87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B2CD-A47E-40B1-82FC-EEEAC9D3993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96C75-8EE4-4507-8867-1603F58FE4C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FF0A6-0560-475D-B263-FA7A0FFB85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8F40-1A8B-417B-BF52-38888B3F84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A400-2207-4A18-B07D-E6870E5380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4F60-1BAB-4B66-BEEF-40C948A85E7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587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52CDFEB-5974-451B-A2DE-23769C6C5C23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876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587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pull dir="lu"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7543800" cy="1295400"/>
          </a:xfrm>
        </p:spPr>
        <p:txBody>
          <a:bodyPr/>
          <a:lstStyle/>
          <a:p>
            <a:r>
              <a:rPr lang="en-US" sz="3200" dirty="0" smtClean="0"/>
              <a:t>Flowchart for UGCA Assignment #1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52400" y="2209800"/>
            <a:ext cx="14478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200" y="2209800"/>
            <a:ext cx="14478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0" y="2209800"/>
            <a:ext cx="15240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91200" y="2209800"/>
            <a:ext cx="14478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0" y="2209800"/>
            <a:ext cx="14478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0" y="3962400"/>
            <a:ext cx="14478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2400" y="2286000"/>
            <a:ext cx="1507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Extract </a:t>
            </a:r>
          </a:p>
          <a:p>
            <a:r>
              <a:rPr lang="en-US" sz="1600" dirty="0" smtClean="0"/>
              <a:t>conversations </a:t>
            </a:r>
            <a:endParaRPr lang="en-US" sz="16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6200" y="3011269"/>
            <a:ext cx="1596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</a:t>
            </a:r>
            <a:r>
              <a:rPr lang="en-US" sz="1400" dirty="0" smtClean="0"/>
              <a:t>a_crawler.py </a:t>
            </a:r>
            <a:r>
              <a:rPr lang="en-US" sz="1400" dirty="0" smtClean="0"/>
              <a:t>for </a:t>
            </a:r>
          </a:p>
          <a:p>
            <a:r>
              <a:rPr lang="en-US" sz="1400" dirty="0" smtClean="0"/>
              <a:t>Edmunds forums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090916" y="2186226"/>
            <a:ext cx="114326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Word </a:t>
            </a:r>
          </a:p>
          <a:p>
            <a:r>
              <a:rPr lang="en-US" sz="1600" dirty="0" smtClean="0"/>
              <a:t>frequency </a:t>
            </a:r>
          </a:p>
          <a:p>
            <a:r>
              <a:rPr lang="en-US" sz="1600" dirty="0" smtClean="0"/>
              <a:t>analysis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699666" y="3048000"/>
            <a:ext cx="18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</a:t>
            </a:r>
            <a:r>
              <a:rPr lang="en-US" sz="1400" dirty="0" smtClean="0"/>
              <a:t>a_wordfrequency.py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733800" y="2133600"/>
            <a:ext cx="170271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Select brands, products </a:t>
            </a:r>
          </a:p>
          <a:p>
            <a:r>
              <a:rPr lang="en-US" sz="1100" dirty="0" smtClean="0"/>
              <a:t>&amp; attributes, merge </a:t>
            </a:r>
          </a:p>
          <a:p>
            <a:r>
              <a:rPr lang="en-US" sz="1100" dirty="0" smtClean="0"/>
              <a:t>“similar” things &amp; run </a:t>
            </a:r>
          </a:p>
          <a:p>
            <a:r>
              <a:rPr lang="en-US" sz="1100" dirty="0"/>
              <a:t>p</a:t>
            </a:r>
            <a:r>
              <a:rPr lang="en-US" sz="1100" dirty="0" smtClean="0"/>
              <a:t>a_wordfrequency.py </a:t>
            </a:r>
          </a:p>
          <a:p>
            <a:r>
              <a:rPr lang="en-US" sz="1100" dirty="0" smtClean="0"/>
              <a:t>again 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5729510" y="2438400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Lift calculations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943600" y="3014246"/>
            <a:ext cx="1737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dirty="0" smtClean="0"/>
              <a:t>a_lift.py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678420" y="2286000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MDS </a:t>
            </a:r>
            <a:r>
              <a:rPr lang="en-US" dirty="0" smtClean="0"/>
              <a:t>map</a:t>
            </a:r>
          </a:p>
          <a:p>
            <a:r>
              <a:rPr lang="en-US" dirty="0"/>
              <a:t>p</a:t>
            </a:r>
            <a:r>
              <a:rPr lang="en-US" dirty="0" smtClean="0"/>
              <a:t>a_mds.py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1600200" y="2514600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429000" y="2514600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334000" y="2514600"/>
            <a:ext cx="4572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7239000" y="2514600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8077200" y="3048000"/>
            <a:ext cx="381000" cy="914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696200" y="3886200"/>
            <a:ext cx="1390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Actionable </a:t>
            </a:r>
          </a:p>
          <a:p>
            <a:r>
              <a:rPr lang="en-US" dirty="0" smtClean="0"/>
              <a:t>managerial </a:t>
            </a:r>
          </a:p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0" name="Curved Up Arrow 29"/>
          <p:cNvSpPr/>
          <p:nvPr/>
        </p:nvSpPr>
        <p:spPr>
          <a:xfrm rot="10800000">
            <a:off x="2514600" y="1600200"/>
            <a:ext cx="2057400" cy="609600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81400" y="3090446"/>
            <a:ext cx="2093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</a:t>
            </a:r>
            <a:r>
              <a:rPr lang="en-US" sz="1400" dirty="0" smtClean="0"/>
              <a:t>a_find_and_replace.py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947636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30" grpId="0" animBg="1"/>
      <p:bldP spid="25" grpId="0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51019</TotalTime>
  <Words>42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Network</vt:lpstr>
      <vt:lpstr>Flowchart for UGCA Assignment #1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Information Systems MK. 605, Spring 2005 Slides for March 2, 3, 4, 6 &amp; 7, 2005</dc:title>
  <dc:creator>anitesh</dc:creator>
  <cp:lastModifiedBy>Barua, Anitesh</cp:lastModifiedBy>
  <cp:revision>723</cp:revision>
  <dcterms:created xsi:type="dcterms:W3CDTF">2000-10-19T17:22:27Z</dcterms:created>
  <dcterms:modified xsi:type="dcterms:W3CDTF">2018-09-11T15:28:06Z</dcterms:modified>
</cp:coreProperties>
</file>