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1009" r:id="rId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FF9999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9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914400"/>
            <a:ext cx="7543800" cy="1295400"/>
          </a:xfrm>
        </p:spPr>
        <p:txBody>
          <a:bodyPr/>
          <a:lstStyle/>
          <a:p>
            <a:r>
              <a:rPr lang="en-US" sz="2000" dirty="0" smtClean="0"/>
              <a:t>Steps </a:t>
            </a:r>
            <a:r>
              <a:rPr lang="en-US" sz="2000" dirty="0" smtClean="0"/>
              <a:t>in </a:t>
            </a:r>
            <a:r>
              <a:rPr lang="en-US" sz="2000" dirty="0" smtClean="0"/>
              <a:t>Assignment 2 (Texas Senate 2018)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</a:t>
            </a:r>
            <a:r>
              <a:rPr lang="en-US" dirty="0" smtClean="0">
                <a:solidFill>
                  <a:schemeClr val="tx1"/>
                </a:solidFill>
              </a:rPr>
              <a:t>tweets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important words, merge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4215" y="838200"/>
            <a:ext cx="1522985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Lift analysis</a:t>
            </a:r>
          </a:p>
          <a:p>
            <a:pPr marL="400050" indent="-400050" algn="ctr">
              <a:buAutoNum type="romanLcParenBoth"/>
            </a:pPr>
            <a:r>
              <a:rPr lang="en-US" sz="1400" dirty="0" smtClean="0">
                <a:solidFill>
                  <a:schemeClr val="tx1"/>
                </a:solidFill>
              </a:rPr>
              <a:t>candidates &amp; issues</a:t>
            </a:r>
          </a:p>
          <a:p>
            <a:pPr marL="400050" indent="-400050" algn="ctr">
              <a:buAutoNum type="romanLcParenBoth"/>
            </a:pPr>
            <a:r>
              <a:rPr lang="en-US" sz="1400" dirty="0" smtClean="0">
                <a:solidFill>
                  <a:schemeClr val="tx1"/>
                </a:solidFill>
              </a:rPr>
              <a:t>Candidates &amp; 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050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18586" y="1219200"/>
            <a:ext cx="213563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90" y="2057400"/>
            <a:ext cx="127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GetTweets.py</a:t>
            </a:r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1906" y="342781"/>
            <a:ext cx="19166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Wordfrequency.py,</a:t>
            </a:r>
          </a:p>
          <a:p>
            <a:pPr algn="ctr"/>
            <a:r>
              <a:rPr lang="en-US" sz="1400" dirty="0" smtClean="0"/>
              <a:t>Find_and_replace.py</a:t>
            </a:r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867525" y="2447925"/>
            <a:ext cx="3409950" cy="990600"/>
          </a:xfrm>
          <a:prstGeom prst="uturnArrow">
            <a:avLst>
              <a:gd name="adj1" fmla="val 25000"/>
              <a:gd name="adj2" fmla="val 21893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4059952"/>
            <a:ext cx="1981201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MDS map </a:t>
            </a:r>
            <a:r>
              <a:rPr lang="en-US" sz="1400" dirty="0" smtClean="0">
                <a:solidFill>
                  <a:schemeClr val="tx1"/>
                </a:solidFill>
              </a:rPr>
              <a:t>(candidates &amp; issues)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ds.py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8305800" y="3886199"/>
            <a:ext cx="762000" cy="18288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5126752"/>
            <a:ext cx="1981200" cy="1121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Sentiment Analysis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Parserforsentiment.py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sentiment.py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" y="37338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Advice for each candidate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Issues they need to focus on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Lifts and sentiments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Location related advice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3429001" y="4432706"/>
            <a:ext cx="289559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3429001" y="5347105"/>
            <a:ext cx="289559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79728" y="65532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 rot="5400000">
            <a:off x="2666999" y="838200"/>
            <a:ext cx="1295401" cy="28194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558225"/>
            <a:ext cx="801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Lift.py</a:t>
            </a: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14799" y="2743200"/>
            <a:ext cx="2438399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 analysis</a:t>
            </a:r>
          </a:p>
          <a:p>
            <a:pPr marL="400050" indent="-400050" algn="ctr">
              <a:buAutoNum type="romanLcParenBoth"/>
            </a:pPr>
            <a:r>
              <a:rPr lang="en-US" sz="1400" dirty="0" smtClean="0">
                <a:solidFill>
                  <a:schemeClr val="tx1"/>
                </a:solidFill>
              </a:rPr>
              <a:t>Texas cities &amp; towns</a:t>
            </a:r>
          </a:p>
          <a:p>
            <a:pPr marL="400050" indent="-400050" algn="ctr">
              <a:buAutoNum type="romanLcParenBoth"/>
            </a:pPr>
            <a:r>
              <a:rPr lang="en-US" sz="1400" dirty="0" err="1" smtClean="0">
                <a:solidFill>
                  <a:schemeClr val="tx1"/>
                </a:solidFill>
              </a:rPr>
              <a:t>Big_city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small_town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00050" indent="-400050" algn="ctr">
              <a:buAutoNum type="romanLcParenBoth"/>
            </a:pPr>
            <a:r>
              <a:rPr lang="en-US" sz="1400" dirty="0" smtClean="0">
                <a:solidFill>
                  <a:schemeClr val="tx1"/>
                </a:solidFill>
              </a:rPr>
              <a:t>Merge location &amp; text columns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4600575" y="1571625"/>
            <a:ext cx="1428750" cy="8763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>
            <a:off x="6553200" y="2057400"/>
            <a:ext cx="914400" cy="138178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6" grpId="0" animBg="1"/>
      <p:bldP spid="13" grpId="0" animBg="1"/>
      <p:bldP spid="29" grpId="0"/>
      <p:bldP spid="30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42937</TotalTime>
  <Words>76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Network</vt:lpstr>
      <vt:lpstr>Steps in Assignment 2 (Texas Senate 2018)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553</cp:revision>
  <cp:lastPrinted>2014-01-13T15:56:39Z</cp:lastPrinted>
  <dcterms:created xsi:type="dcterms:W3CDTF">2000-10-19T17:22:27Z</dcterms:created>
  <dcterms:modified xsi:type="dcterms:W3CDTF">2018-10-02T18:44:07Z</dcterms:modified>
</cp:coreProperties>
</file>