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70D5-E61C-45B9-9E19-6F9B801AC6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55F4-4B1F-4058-BD05-2D4D87BC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4" y="168702"/>
            <a:ext cx="10515600" cy="1325563"/>
          </a:xfrm>
        </p:spPr>
        <p:txBody>
          <a:bodyPr/>
          <a:lstStyle/>
          <a:p>
            <a:r>
              <a:rPr lang="en-US" dirty="0" smtClean="0"/>
              <a:t>Template for presentations on </a:t>
            </a:r>
            <a:r>
              <a:rPr lang="en-US" dirty="0" smtClean="0"/>
              <a:t>12/6 </a:t>
            </a:r>
            <a:r>
              <a:rPr lang="en-US" dirty="0" smtClean="0"/>
              <a:t>(8 </a:t>
            </a:r>
            <a:r>
              <a:rPr lang="en-US" dirty="0" err="1" smtClean="0"/>
              <a:t>mins</a:t>
            </a:r>
            <a:r>
              <a:rPr lang="en-US" dirty="0" smtClean="0"/>
              <a:t> per group) + submission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764" y="17917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Slide 1: Title and group member names</a:t>
            </a:r>
          </a:p>
          <a:p>
            <a:r>
              <a:rPr lang="en-US" sz="2400" dirty="0" smtClean="0"/>
              <a:t>Slide 2: The problem statement, why it matters</a:t>
            </a:r>
          </a:p>
          <a:p>
            <a:r>
              <a:rPr lang="en-US" sz="2400" dirty="0" smtClean="0"/>
              <a:t>Slide 3: Data sources, frequency of important words, any pre-processing (e.g., merging of words, if applicable)</a:t>
            </a:r>
          </a:p>
          <a:p>
            <a:r>
              <a:rPr lang="en-US" sz="2400" dirty="0" smtClean="0"/>
              <a:t>Slides 4 &amp; 5: Results – e.g., lift, MDS, sentiments, topics, similarity (as appropriate for your project)</a:t>
            </a:r>
          </a:p>
          <a:p>
            <a:r>
              <a:rPr lang="en-US" sz="2400" dirty="0" smtClean="0"/>
              <a:t>Slide 6: Insights/recommendations  from analysis </a:t>
            </a:r>
          </a:p>
          <a:p>
            <a:r>
              <a:rPr lang="en-US" sz="2400" dirty="0" smtClean="0"/>
              <a:t>Try to limit the presentation to 6-8 slides</a:t>
            </a:r>
            <a:endParaRPr lang="en-US" sz="2400" dirty="0"/>
          </a:p>
          <a:p>
            <a:r>
              <a:rPr lang="en-US" sz="2400" b="1" dirty="0" smtClean="0"/>
              <a:t>To be submitted by 2 </a:t>
            </a:r>
            <a:r>
              <a:rPr lang="en-US" sz="2400" b="1" dirty="0"/>
              <a:t>p</a:t>
            </a:r>
            <a:r>
              <a:rPr lang="en-US" sz="2400" b="1" dirty="0" smtClean="0"/>
              <a:t>.m. (</a:t>
            </a:r>
            <a:r>
              <a:rPr lang="en-US" sz="2400" b="1" dirty="0" smtClean="0"/>
              <a:t>12/6</a:t>
            </a:r>
            <a:r>
              <a:rPr lang="en-US" sz="2400" b="1" dirty="0" smtClean="0"/>
              <a:t>) on Canvas –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Slides, (ii) Data files, (iii) sitemap (only if web scraper was used). No separate report is required.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50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 for presentations on 12/6 (8 mins per group) + submission requirements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presentation (8 mins per group)</dc:title>
  <dc:creator>Anitesh Barua</dc:creator>
  <cp:lastModifiedBy>Barua, Anitesh</cp:lastModifiedBy>
  <cp:revision>7</cp:revision>
  <dcterms:created xsi:type="dcterms:W3CDTF">2017-12-23T15:52:46Z</dcterms:created>
  <dcterms:modified xsi:type="dcterms:W3CDTF">2018-11-30T13:53:05Z</dcterms:modified>
</cp:coreProperties>
</file>