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54d500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54d500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54d500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54d50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54d500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54d500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rate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Donation money compared to goal (%) raised on a period of days (project created until day of scaping).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($donation/$goal) / (current date - created date)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#Comments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#Shares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#user donating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#updates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Video/image presence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#Video/image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Video/Content</a:t>
            </a:r>
            <a:endParaRPr sz="800"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People present (kids, etc)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Related labels. Topic modeling??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Description content</a:t>
            </a:r>
            <a:endParaRPr sz="800"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Location project (i.e. continent, country)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Cost breakdown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Creator</a:t>
            </a:r>
            <a:endParaRPr sz="800"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Location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Donation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