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0" r:id="rId5"/>
    <p:sldId id="262" r:id="rId6"/>
    <p:sldId id="268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9ED98-4893-4157-8083-CEF336C5C20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4C79A8-1232-4B3D-9B07-4C108FCA9713}">
      <dgm:prSet/>
      <dgm:spPr/>
      <dgm:t>
        <a:bodyPr/>
        <a:lstStyle/>
        <a:p>
          <a:r>
            <a:rPr lang="en-US" dirty="0"/>
            <a:t>Spam Data contains:</a:t>
          </a:r>
        </a:p>
      </dgm:t>
    </dgm:pt>
    <dgm:pt modelId="{B845E527-51C7-42CF-9777-88C275CB3FA1}" type="parTrans" cxnId="{F0780C2F-A738-4BB4-88D2-F9BBE368FBAA}">
      <dgm:prSet/>
      <dgm:spPr/>
      <dgm:t>
        <a:bodyPr/>
        <a:lstStyle/>
        <a:p>
          <a:endParaRPr lang="en-US"/>
        </a:p>
      </dgm:t>
    </dgm:pt>
    <dgm:pt modelId="{E52EFE6E-D481-45C8-9F04-DB3CAD4B1E1E}" type="sibTrans" cxnId="{F0780C2F-A738-4BB4-88D2-F9BBE368FBAA}">
      <dgm:prSet/>
      <dgm:spPr/>
      <dgm:t>
        <a:bodyPr/>
        <a:lstStyle/>
        <a:p>
          <a:endParaRPr lang="en-US"/>
        </a:p>
      </dgm:t>
    </dgm:pt>
    <dgm:pt modelId="{CA4A5D87-2E5E-4350-B2EA-9A8374032338}">
      <dgm:prSet/>
      <dgm:spPr/>
      <dgm:t>
        <a:bodyPr/>
        <a:lstStyle/>
        <a:p>
          <a:r>
            <a:rPr lang="en-US"/>
            <a:t>Spam Train : 350</a:t>
          </a:r>
        </a:p>
      </dgm:t>
    </dgm:pt>
    <dgm:pt modelId="{899FC607-8109-4F6B-A27D-2C843DCEC3C1}" type="parTrans" cxnId="{1A849596-167A-49FD-8FB5-C6D90E9A6E5F}">
      <dgm:prSet/>
      <dgm:spPr/>
      <dgm:t>
        <a:bodyPr/>
        <a:lstStyle/>
        <a:p>
          <a:endParaRPr lang="en-US"/>
        </a:p>
      </dgm:t>
    </dgm:pt>
    <dgm:pt modelId="{7493E4D1-068E-4D6F-AD6A-704EEB0FE0BA}" type="sibTrans" cxnId="{1A849596-167A-49FD-8FB5-C6D90E9A6E5F}">
      <dgm:prSet/>
      <dgm:spPr/>
      <dgm:t>
        <a:bodyPr/>
        <a:lstStyle/>
        <a:p>
          <a:endParaRPr lang="en-US"/>
        </a:p>
      </dgm:t>
    </dgm:pt>
    <dgm:pt modelId="{7F9BE6E1-38FE-4443-83A7-A4F821249123}">
      <dgm:prSet/>
      <dgm:spPr/>
      <dgm:t>
        <a:bodyPr/>
        <a:lstStyle/>
        <a:p>
          <a:r>
            <a:rPr lang="en-US"/>
            <a:t>Non-Spam Train: 350</a:t>
          </a:r>
        </a:p>
      </dgm:t>
    </dgm:pt>
    <dgm:pt modelId="{DF99D41D-369E-44E6-AAE5-0FF5766B6F2A}" type="parTrans" cxnId="{464DF50F-21A9-46E9-88D5-4FBF47211B8A}">
      <dgm:prSet/>
      <dgm:spPr/>
      <dgm:t>
        <a:bodyPr/>
        <a:lstStyle/>
        <a:p>
          <a:endParaRPr lang="en-US"/>
        </a:p>
      </dgm:t>
    </dgm:pt>
    <dgm:pt modelId="{EDE851C7-0F46-489D-A443-888542DBCC3F}" type="sibTrans" cxnId="{464DF50F-21A9-46E9-88D5-4FBF47211B8A}">
      <dgm:prSet/>
      <dgm:spPr/>
      <dgm:t>
        <a:bodyPr/>
        <a:lstStyle/>
        <a:p>
          <a:endParaRPr lang="en-US"/>
        </a:p>
      </dgm:t>
    </dgm:pt>
    <dgm:pt modelId="{E15232BB-0C32-42D9-B3F7-9CE9262BD51D}">
      <dgm:prSet/>
      <dgm:spPr/>
      <dgm:t>
        <a:bodyPr/>
        <a:lstStyle/>
        <a:p>
          <a:r>
            <a:rPr lang="en-US"/>
            <a:t>Spam Test : 130</a:t>
          </a:r>
        </a:p>
      </dgm:t>
    </dgm:pt>
    <dgm:pt modelId="{A6F08516-2E7E-475B-8CD6-54108B50D8C4}" type="parTrans" cxnId="{512A785F-B9F8-4518-9C5A-BA3013EDEF1A}">
      <dgm:prSet/>
      <dgm:spPr/>
      <dgm:t>
        <a:bodyPr/>
        <a:lstStyle/>
        <a:p>
          <a:endParaRPr lang="en-US"/>
        </a:p>
      </dgm:t>
    </dgm:pt>
    <dgm:pt modelId="{E817510C-117B-4147-B7BC-F117DA6BA252}" type="sibTrans" cxnId="{512A785F-B9F8-4518-9C5A-BA3013EDEF1A}">
      <dgm:prSet/>
      <dgm:spPr/>
      <dgm:t>
        <a:bodyPr/>
        <a:lstStyle/>
        <a:p>
          <a:endParaRPr lang="en-US"/>
        </a:p>
      </dgm:t>
    </dgm:pt>
    <dgm:pt modelId="{52140189-8515-476A-859B-46571719A996}">
      <dgm:prSet/>
      <dgm:spPr/>
      <dgm:t>
        <a:bodyPr/>
        <a:lstStyle/>
        <a:p>
          <a:r>
            <a:rPr lang="en-US"/>
            <a:t>Non-Spam Test: 130</a:t>
          </a:r>
        </a:p>
      </dgm:t>
    </dgm:pt>
    <dgm:pt modelId="{1C2EC3C6-C1C5-4C57-A2E2-9C6861E03714}" type="parTrans" cxnId="{E990272A-E7EE-471A-AB18-9FDA9735B4F8}">
      <dgm:prSet/>
      <dgm:spPr/>
      <dgm:t>
        <a:bodyPr/>
        <a:lstStyle/>
        <a:p>
          <a:endParaRPr lang="en-US"/>
        </a:p>
      </dgm:t>
    </dgm:pt>
    <dgm:pt modelId="{3CEE9391-1433-4A84-B5F1-4E5CA016BE02}" type="sibTrans" cxnId="{E990272A-E7EE-471A-AB18-9FDA9735B4F8}">
      <dgm:prSet/>
      <dgm:spPr/>
      <dgm:t>
        <a:bodyPr/>
        <a:lstStyle/>
        <a:p>
          <a:endParaRPr lang="en-US"/>
        </a:p>
      </dgm:t>
    </dgm:pt>
    <dgm:pt modelId="{57FCD205-137F-4566-9A70-3D934601CB69}">
      <dgm:prSet/>
      <dgm:spPr/>
      <dgm:t>
        <a:bodyPr/>
        <a:lstStyle/>
        <a:p>
          <a:r>
            <a:rPr lang="en-US" dirty="0"/>
            <a:t>Create a spam filter and assess its classification performance</a:t>
          </a:r>
        </a:p>
      </dgm:t>
    </dgm:pt>
    <dgm:pt modelId="{901263D8-C44C-4384-B863-D2BD3C44E3C9}" type="parTrans" cxnId="{D409325B-9862-45D0-A337-B23087F7DA81}">
      <dgm:prSet/>
      <dgm:spPr/>
      <dgm:t>
        <a:bodyPr/>
        <a:lstStyle/>
        <a:p>
          <a:endParaRPr lang="en-US"/>
        </a:p>
      </dgm:t>
    </dgm:pt>
    <dgm:pt modelId="{B82B1E57-2045-45BC-B192-993F4359A4B9}" type="sibTrans" cxnId="{D409325B-9862-45D0-A337-B23087F7DA81}">
      <dgm:prSet/>
      <dgm:spPr/>
      <dgm:t>
        <a:bodyPr/>
        <a:lstStyle/>
        <a:p>
          <a:endParaRPr lang="en-US"/>
        </a:p>
      </dgm:t>
    </dgm:pt>
    <dgm:pt modelId="{E2BD1EB0-53DB-46DA-871F-E470EA34B257}" type="pres">
      <dgm:prSet presAssocID="{52A9ED98-4893-4157-8083-CEF336C5C205}" presName="linear" presStyleCnt="0">
        <dgm:presLayoutVars>
          <dgm:animLvl val="lvl"/>
          <dgm:resizeHandles val="exact"/>
        </dgm:presLayoutVars>
      </dgm:prSet>
      <dgm:spPr/>
    </dgm:pt>
    <dgm:pt modelId="{E8824CC4-041C-404E-BDD6-B76E62531AC6}" type="pres">
      <dgm:prSet presAssocID="{E24C79A8-1232-4B3D-9B07-4C108FCA9713}" presName="parentText" presStyleLbl="node1" presStyleIdx="0" presStyleCnt="2" custScaleY="40663">
        <dgm:presLayoutVars>
          <dgm:chMax val="0"/>
          <dgm:bulletEnabled val="1"/>
        </dgm:presLayoutVars>
      </dgm:prSet>
      <dgm:spPr/>
    </dgm:pt>
    <dgm:pt modelId="{3B416749-1E53-4124-81AB-101D54872BE9}" type="pres">
      <dgm:prSet presAssocID="{E24C79A8-1232-4B3D-9B07-4C108FCA9713}" presName="childText" presStyleLbl="revTx" presStyleIdx="0" presStyleCnt="1">
        <dgm:presLayoutVars>
          <dgm:bulletEnabled val="1"/>
        </dgm:presLayoutVars>
      </dgm:prSet>
      <dgm:spPr/>
    </dgm:pt>
    <dgm:pt modelId="{FCD0FA28-D0AB-465E-AC0D-166B5B12455F}" type="pres">
      <dgm:prSet presAssocID="{57FCD205-137F-4566-9A70-3D934601CB69}" presName="parentText" presStyleLbl="node1" presStyleIdx="1" presStyleCnt="2" custScaleY="59505">
        <dgm:presLayoutVars>
          <dgm:chMax val="0"/>
          <dgm:bulletEnabled val="1"/>
        </dgm:presLayoutVars>
      </dgm:prSet>
      <dgm:spPr/>
    </dgm:pt>
  </dgm:ptLst>
  <dgm:cxnLst>
    <dgm:cxn modelId="{E3F82C06-A251-487C-916C-201D34E5D7F2}" type="presOf" srcId="{57FCD205-137F-4566-9A70-3D934601CB69}" destId="{FCD0FA28-D0AB-465E-AC0D-166B5B12455F}" srcOrd="0" destOrd="0" presId="urn:microsoft.com/office/officeart/2005/8/layout/vList2"/>
    <dgm:cxn modelId="{68F3040B-EBC8-41A1-9757-81E3569FDE0B}" type="presOf" srcId="{7F9BE6E1-38FE-4443-83A7-A4F821249123}" destId="{3B416749-1E53-4124-81AB-101D54872BE9}" srcOrd="0" destOrd="1" presId="urn:microsoft.com/office/officeart/2005/8/layout/vList2"/>
    <dgm:cxn modelId="{464DF50F-21A9-46E9-88D5-4FBF47211B8A}" srcId="{E24C79A8-1232-4B3D-9B07-4C108FCA9713}" destId="{7F9BE6E1-38FE-4443-83A7-A4F821249123}" srcOrd="1" destOrd="0" parTransId="{DF99D41D-369E-44E6-AAE5-0FF5766B6F2A}" sibTransId="{EDE851C7-0F46-489D-A443-888542DBCC3F}"/>
    <dgm:cxn modelId="{E990272A-E7EE-471A-AB18-9FDA9735B4F8}" srcId="{E24C79A8-1232-4B3D-9B07-4C108FCA9713}" destId="{52140189-8515-476A-859B-46571719A996}" srcOrd="3" destOrd="0" parTransId="{1C2EC3C6-C1C5-4C57-A2E2-9C6861E03714}" sibTransId="{3CEE9391-1433-4A84-B5F1-4E5CA016BE02}"/>
    <dgm:cxn modelId="{B9C8552A-EBE9-47D5-93BF-555233FDB018}" type="presOf" srcId="{52A9ED98-4893-4157-8083-CEF336C5C205}" destId="{E2BD1EB0-53DB-46DA-871F-E470EA34B257}" srcOrd="0" destOrd="0" presId="urn:microsoft.com/office/officeart/2005/8/layout/vList2"/>
    <dgm:cxn modelId="{F0780C2F-A738-4BB4-88D2-F9BBE368FBAA}" srcId="{52A9ED98-4893-4157-8083-CEF336C5C205}" destId="{E24C79A8-1232-4B3D-9B07-4C108FCA9713}" srcOrd="0" destOrd="0" parTransId="{B845E527-51C7-42CF-9777-88C275CB3FA1}" sibTransId="{E52EFE6E-D481-45C8-9F04-DB3CAD4B1E1E}"/>
    <dgm:cxn modelId="{D409325B-9862-45D0-A337-B23087F7DA81}" srcId="{52A9ED98-4893-4157-8083-CEF336C5C205}" destId="{57FCD205-137F-4566-9A70-3D934601CB69}" srcOrd="1" destOrd="0" parTransId="{901263D8-C44C-4384-B863-D2BD3C44E3C9}" sibTransId="{B82B1E57-2045-45BC-B192-993F4359A4B9}"/>
    <dgm:cxn modelId="{512A785F-B9F8-4518-9C5A-BA3013EDEF1A}" srcId="{E24C79A8-1232-4B3D-9B07-4C108FCA9713}" destId="{E15232BB-0C32-42D9-B3F7-9CE9262BD51D}" srcOrd="2" destOrd="0" parTransId="{A6F08516-2E7E-475B-8CD6-54108B50D8C4}" sibTransId="{E817510C-117B-4147-B7BC-F117DA6BA252}"/>
    <dgm:cxn modelId="{E5B6358D-6D72-4CF1-8583-3302E88B6A6D}" type="presOf" srcId="{CA4A5D87-2E5E-4350-B2EA-9A8374032338}" destId="{3B416749-1E53-4124-81AB-101D54872BE9}" srcOrd="0" destOrd="0" presId="urn:microsoft.com/office/officeart/2005/8/layout/vList2"/>
    <dgm:cxn modelId="{1A849596-167A-49FD-8FB5-C6D90E9A6E5F}" srcId="{E24C79A8-1232-4B3D-9B07-4C108FCA9713}" destId="{CA4A5D87-2E5E-4350-B2EA-9A8374032338}" srcOrd="0" destOrd="0" parTransId="{899FC607-8109-4F6B-A27D-2C843DCEC3C1}" sibTransId="{7493E4D1-068E-4D6F-AD6A-704EEB0FE0BA}"/>
    <dgm:cxn modelId="{5389A9A6-1C37-4FEF-8300-36DC4E6CD03C}" type="presOf" srcId="{52140189-8515-476A-859B-46571719A996}" destId="{3B416749-1E53-4124-81AB-101D54872BE9}" srcOrd="0" destOrd="3" presId="urn:microsoft.com/office/officeart/2005/8/layout/vList2"/>
    <dgm:cxn modelId="{9FF79FDE-4447-4859-832E-77DFC0D70D2B}" type="presOf" srcId="{E15232BB-0C32-42D9-B3F7-9CE9262BD51D}" destId="{3B416749-1E53-4124-81AB-101D54872BE9}" srcOrd="0" destOrd="2" presId="urn:microsoft.com/office/officeart/2005/8/layout/vList2"/>
    <dgm:cxn modelId="{B8D099E0-453B-44D6-92C6-C5618FE14B04}" type="presOf" srcId="{E24C79A8-1232-4B3D-9B07-4C108FCA9713}" destId="{E8824CC4-041C-404E-BDD6-B76E62531AC6}" srcOrd="0" destOrd="0" presId="urn:microsoft.com/office/officeart/2005/8/layout/vList2"/>
    <dgm:cxn modelId="{0407861F-44C0-4749-9506-164DFB5C5573}" type="presParOf" srcId="{E2BD1EB0-53DB-46DA-871F-E470EA34B257}" destId="{E8824CC4-041C-404E-BDD6-B76E62531AC6}" srcOrd="0" destOrd="0" presId="urn:microsoft.com/office/officeart/2005/8/layout/vList2"/>
    <dgm:cxn modelId="{3EB0D895-909D-4F0C-9AF6-ACBBCE596C36}" type="presParOf" srcId="{E2BD1EB0-53DB-46DA-871F-E470EA34B257}" destId="{3B416749-1E53-4124-81AB-101D54872BE9}" srcOrd="1" destOrd="0" presId="urn:microsoft.com/office/officeart/2005/8/layout/vList2"/>
    <dgm:cxn modelId="{DB76069D-2A85-4C78-AF12-E83095D2ACBE}" type="presParOf" srcId="{E2BD1EB0-53DB-46DA-871F-E470EA34B257}" destId="{FCD0FA28-D0AB-465E-AC0D-166B5B12455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0C1E6C-1C10-4174-A129-E61048ED17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BC05D822-F843-4FC2-AE60-F5B8C80327C8}">
      <dgm:prSet/>
      <dgm:spPr/>
      <dgm:t>
        <a:bodyPr/>
        <a:lstStyle/>
        <a:p>
          <a:r>
            <a:rPr lang="en-US" dirty="0"/>
            <a:t>Used a supervised learning algorithm since we had an output variable ‘Y’</a:t>
          </a:r>
        </a:p>
      </dgm:t>
    </dgm:pt>
    <dgm:pt modelId="{2E7D24D5-D70E-4EC0-A771-4A5B00B09D16}" type="parTrans" cxnId="{C508F467-FBAC-4F3B-9D02-D403DF5D445D}">
      <dgm:prSet/>
      <dgm:spPr/>
      <dgm:t>
        <a:bodyPr/>
        <a:lstStyle/>
        <a:p>
          <a:endParaRPr lang="en-US"/>
        </a:p>
      </dgm:t>
    </dgm:pt>
    <dgm:pt modelId="{A82F68BA-C8DA-4983-B94C-07B281B7E47F}" type="sibTrans" cxnId="{C508F467-FBAC-4F3B-9D02-D403DF5D445D}">
      <dgm:prSet/>
      <dgm:spPr/>
      <dgm:t>
        <a:bodyPr/>
        <a:lstStyle/>
        <a:p>
          <a:endParaRPr lang="en-US"/>
        </a:p>
      </dgm:t>
    </dgm:pt>
    <dgm:pt modelId="{188394B6-402A-42A6-B0A2-11CD5625A57D}">
      <dgm:prSet/>
      <dgm:spPr/>
      <dgm:t>
        <a:bodyPr/>
        <a:lstStyle/>
        <a:p>
          <a:r>
            <a:rPr lang="en-US" dirty="0"/>
            <a:t>Used TFIDF and Count Vectorizer to create features</a:t>
          </a:r>
        </a:p>
      </dgm:t>
    </dgm:pt>
    <dgm:pt modelId="{61C98276-3A9A-4821-B7F2-793859324A66}" type="parTrans" cxnId="{62291583-FE13-4E43-8AB6-9D39031D8190}">
      <dgm:prSet/>
      <dgm:spPr/>
      <dgm:t>
        <a:bodyPr/>
        <a:lstStyle/>
        <a:p>
          <a:endParaRPr lang="en-US"/>
        </a:p>
      </dgm:t>
    </dgm:pt>
    <dgm:pt modelId="{2FF103F7-66CC-4720-BC72-6E7765F6035F}" type="sibTrans" cxnId="{62291583-FE13-4E43-8AB6-9D39031D8190}">
      <dgm:prSet/>
      <dgm:spPr/>
      <dgm:t>
        <a:bodyPr/>
        <a:lstStyle/>
        <a:p>
          <a:endParaRPr lang="en-US"/>
        </a:p>
      </dgm:t>
    </dgm:pt>
    <dgm:pt modelId="{6B007B6D-5BF6-400B-B91C-2E563B489AAA}">
      <dgm:prSet/>
      <dgm:spPr/>
      <dgm:t>
        <a:bodyPr/>
        <a:lstStyle/>
        <a:p>
          <a:r>
            <a:rPr lang="en-US" dirty="0"/>
            <a:t>Created Classifiers - multinomial Naïve Bayes and Support Vector Machine </a:t>
          </a:r>
        </a:p>
      </dgm:t>
    </dgm:pt>
    <dgm:pt modelId="{A9FA63BA-BC6E-4734-AC72-9F270450276E}" type="parTrans" cxnId="{AE3576CD-0DB3-46A6-B6CB-1237F4A8AFFF}">
      <dgm:prSet/>
      <dgm:spPr/>
      <dgm:t>
        <a:bodyPr/>
        <a:lstStyle/>
        <a:p>
          <a:endParaRPr lang="en-US"/>
        </a:p>
      </dgm:t>
    </dgm:pt>
    <dgm:pt modelId="{38D30A2C-0FAC-4176-84DB-46AF4393C76C}" type="sibTrans" cxnId="{AE3576CD-0DB3-46A6-B6CB-1237F4A8AFFF}">
      <dgm:prSet/>
      <dgm:spPr/>
      <dgm:t>
        <a:bodyPr/>
        <a:lstStyle/>
        <a:p>
          <a:endParaRPr lang="en-US"/>
        </a:p>
      </dgm:t>
    </dgm:pt>
    <dgm:pt modelId="{7E7D691E-B760-48FF-BE65-8EDCDAA9903F}" type="pres">
      <dgm:prSet presAssocID="{800C1E6C-1C10-4174-A129-E61048ED1789}" presName="root" presStyleCnt="0">
        <dgm:presLayoutVars>
          <dgm:dir/>
          <dgm:resizeHandles val="exact"/>
        </dgm:presLayoutVars>
      </dgm:prSet>
      <dgm:spPr/>
    </dgm:pt>
    <dgm:pt modelId="{AEFFE5B9-8904-47C9-A5FC-18C2BEA6A6F4}" type="pres">
      <dgm:prSet presAssocID="{BC05D822-F843-4FC2-AE60-F5B8C80327C8}" presName="compNode" presStyleCnt="0"/>
      <dgm:spPr/>
    </dgm:pt>
    <dgm:pt modelId="{A308C2EE-4CB4-47A6-9EB4-BE7372562923}" type="pres">
      <dgm:prSet presAssocID="{BC05D822-F843-4FC2-AE60-F5B8C80327C8}" presName="bgRect" presStyleLbl="bgShp" presStyleIdx="0" presStyleCnt="3"/>
      <dgm:spPr/>
    </dgm:pt>
    <dgm:pt modelId="{564A2D2C-A59A-4844-8DAE-25BD8BE9A860}" type="pres">
      <dgm:prSet presAssocID="{BC05D822-F843-4FC2-AE60-F5B8C80327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42AD3BA-96F7-4E22-A1AB-D737B57B20DF}" type="pres">
      <dgm:prSet presAssocID="{BC05D822-F843-4FC2-AE60-F5B8C80327C8}" presName="spaceRect" presStyleCnt="0"/>
      <dgm:spPr/>
    </dgm:pt>
    <dgm:pt modelId="{1ED51839-6B81-4035-8EC6-10D0CF6D9B5C}" type="pres">
      <dgm:prSet presAssocID="{BC05D822-F843-4FC2-AE60-F5B8C80327C8}" presName="parTx" presStyleLbl="revTx" presStyleIdx="0" presStyleCnt="3">
        <dgm:presLayoutVars>
          <dgm:chMax val="0"/>
          <dgm:chPref val="0"/>
        </dgm:presLayoutVars>
      </dgm:prSet>
      <dgm:spPr/>
    </dgm:pt>
    <dgm:pt modelId="{FE134A3E-407F-4777-B5BB-DCCD8B0674CF}" type="pres">
      <dgm:prSet presAssocID="{A82F68BA-C8DA-4983-B94C-07B281B7E47F}" presName="sibTrans" presStyleCnt="0"/>
      <dgm:spPr/>
    </dgm:pt>
    <dgm:pt modelId="{38DC1FB2-23AE-4A8F-BEB3-D9DFFFD493CF}" type="pres">
      <dgm:prSet presAssocID="{188394B6-402A-42A6-B0A2-11CD5625A57D}" presName="compNode" presStyleCnt="0"/>
      <dgm:spPr/>
    </dgm:pt>
    <dgm:pt modelId="{D8D4F08F-6CC0-4BDF-9914-6F7BE94509ED}" type="pres">
      <dgm:prSet presAssocID="{188394B6-402A-42A6-B0A2-11CD5625A57D}" presName="bgRect" presStyleLbl="bgShp" presStyleIdx="1" presStyleCnt="3" custLinFactNeighborX="-17108" custLinFactNeighborY="3956"/>
      <dgm:spPr/>
    </dgm:pt>
    <dgm:pt modelId="{C8489D51-E7CB-42DC-A44F-E3C3F7929D93}" type="pres">
      <dgm:prSet presAssocID="{188394B6-402A-42A6-B0A2-11CD5625A5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5DF81A-AA9B-4FA7-B030-D1EB483F0D75}" type="pres">
      <dgm:prSet presAssocID="{188394B6-402A-42A6-B0A2-11CD5625A57D}" presName="spaceRect" presStyleCnt="0"/>
      <dgm:spPr/>
    </dgm:pt>
    <dgm:pt modelId="{293A3306-6FF8-432B-9FFE-200B3AC6A7EB}" type="pres">
      <dgm:prSet presAssocID="{188394B6-402A-42A6-B0A2-11CD5625A57D}" presName="parTx" presStyleLbl="revTx" presStyleIdx="1" presStyleCnt="3">
        <dgm:presLayoutVars>
          <dgm:chMax val="0"/>
          <dgm:chPref val="0"/>
        </dgm:presLayoutVars>
      </dgm:prSet>
      <dgm:spPr/>
    </dgm:pt>
    <dgm:pt modelId="{65C63880-2595-4DE2-9A9F-E9BDCB54CA50}" type="pres">
      <dgm:prSet presAssocID="{2FF103F7-66CC-4720-BC72-6E7765F6035F}" presName="sibTrans" presStyleCnt="0"/>
      <dgm:spPr/>
    </dgm:pt>
    <dgm:pt modelId="{8E37F71F-ADC8-483C-AF9E-4F475D121FEA}" type="pres">
      <dgm:prSet presAssocID="{6B007B6D-5BF6-400B-B91C-2E563B489AAA}" presName="compNode" presStyleCnt="0"/>
      <dgm:spPr/>
    </dgm:pt>
    <dgm:pt modelId="{313901F3-1377-4322-AE81-A8C3AAC8694E}" type="pres">
      <dgm:prSet presAssocID="{6B007B6D-5BF6-400B-B91C-2E563B489AAA}" presName="bgRect" presStyleLbl="bgShp" presStyleIdx="2" presStyleCnt="3"/>
      <dgm:spPr/>
    </dgm:pt>
    <dgm:pt modelId="{22918038-21C5-4187-9D90-4C466EDDA379}" type="pres">
      <dgm:prSet presAssocID="{6B007B6D-5BF6-400B-B91C-2E563B489A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E21C467-E3D7-4DAC-95AF-F06FADFEE45F}" type="pres">
      <dgm:prSet presAssocID="{6B007B6D-5BF6-400B-B91C-2E563B489AAA}" presName="spaceRect" presStyleCnt="0"/>
      <dgm:spPr/>
    </dgm:pt>
    <dgm:pt modelId="{570F9633-D56E-4614-B6EE-841BA8F0C9EE}" type="pres">
      <dgm:prSet presAssocID="{6B007B6D-5BF6-400B-B91C-2E563B489A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CBD301-6F50-43C5-9A66-7D9B13133B4E}" type="presOf" srcId="{6B007B6D-5BF6-400B-B91C-2E563B489AAA}" destId="{570F9633-D56E-4614-B6EE-841BA8F0C9EE}" srcOrd="0" destOrd="0" presId="urn:microsoft.com/office/officeart/2018/2/layout/IconVerticalSolidList"/>
    <dgm:cxn modelId="{73A39D1A-17FF-4090-B2C0-8D6B548561A4}" type="presOf" srcId="{800C1E6C-1C10-4174-A129-E61048ED1789}" destId="{7E7D691E-B760-48FF-BE65-8EDCDAA9903F}" srcOrd="0" destOrd="0" presId="urn:microsoft.com/office/officeart/2018/2/layout/IconVerticalSolidList"/>
    <dgm:cxn modelId="{C508F467-FBAC-4F3B-9D02-D403DF5D445D}" srcId="{800C1E6C-1C10-4174-A129-E61048ED1789}" destId="{BC05D822-F843-4FC2-AE60-F5B8C80327C8}" srcOrd="0" destOrd="0" parTransId="{2E7D24D5-D70E-4EC0-A771-4A5B00B09D16}" sibTransId="{A82F68BA-C8DA-4983-B94C-07B281B7E47F}"/>
    <dgm:cxn modelId="{0E5AD778-89AD-4F9B-92E4-9C2760F9AEEC}" type="presOf" srcId="{BC05D822-F843-4FC2-AE60-F5B8C80327C8}" destId="{1ED51839-6B81-4035-8EC6-10D0CF6D9B5C}" srcOrd="0" destOrd="0" presId="urn:microsoft.com/office/officeart/2018/2/layout/IconVerticalSolidList"/>
    <dgm:cxn modelId="{62291583-FE13-4E43-8AB6-9D39031D8190}" srcId="{800C1E6C-1C10-4174-A129-E61048ED1789}" destId="{188394B6-402A-42A6-B0A2-11CD5625A57D}" srcOrd="1" destOrd="0" parTransId="{61C98276-3A9A-4821-B7F2-793859324A66}" sibTransId="{2FF103F7-66CC-4720-BC72-6E7765F6035F}"/>
    <dgm:cxn modelId="{AE3576CD-0DB3-46A6-B6CB-1237F4A8AFFF}" srcId="{800C1E6C-1C10-4174-A129-E61048ED1789}" destId="{6B007B6D-5BF6-400B-B91C-2E563B489AAA}" srcOrd="2" destOrd="0" parTransId="{A9FA63BA-BC6E-4734-AC72-9F270450276E}" sibTransId="{38D30A2C-0FAC-4176-84DB-46AF4393C76C}"/>
    <dgm:cxn modelId="{D103D5F1-8C20-43A3-8031-AC202010BD57}" type="presOf" srcId="{188394B6-402A-42A6-B0A2-11CD5625A57D}" destId="{293A3306-6FF8-432B-9FFE-200B3AC6A7EB}" srcOrd="0" destOrd="0" presId="urn:microsoft.com/office/officeart/2018/2/layout/IconVerticalSolidList"/>
    <dgm:cxn modelId="{682C333E-DB59-4975-8199-9871F96625F2}" type="presParOf" srcId="{7E7D691E-B760-48FF-BE65-8EDCDAA9903F}" destId="{AEFFE5B9-8904-47C9-A5FC-18C2BEA6A6F4}" srcOrd="0" destOrd="0" presId="urn:microsoft.com/office/officeart/2018/2/layout/IconVerticalSolidList"/>
    <dgm:cxn modelId="{97779BA8-A135-4122-B7EB-CB465501EAB6}" type="presParOf" srcId="{AEFFE5B9-8904-47C9-A5FC-18C2BEA6A6F4}" destId="{A308C2EE-4CB4-47A6-9EB4-BE7372562923}" srcOrd="0" destOrd="0" presId="urn:microsoft.com/office/officeart/2018/2/layout/IconVerticalSolidList"/>
    <dgm:cxn modelId="{578EFC60-2ED7-4DF6-B8E4-CCBA1B991EBA}" type="presParOf" srcId="{AEFFE5B9-8904-47C9-A5FC-18C2BEA6A6F4}" destId="{564A2D2C-A59A-4844-8DAE-25BD8BE9A860}" srcOrd="1" destOrd="0" presId="urn:microsoft.com/office/officeart/2018/2/layout/IconVerticalSolidList"/>
    <dgm:cxn modelId="{2460DE35-BBE4-4869-A3B3-F5130FF0647A}" type="presParOf" srcId="{AEFFE5B9-8904-47C9-A5FC-18C2BEA6A6F4}" destId="{C42AD3BA-96F7-4E22-A1AB-D737B57B20DF}" srcOrd="2" destOrd="0" presId="urn:microsoft.com/office/officeart/2018/2/layout/IconVerticalSolidList"/>
    <dgm:cxn modelId="{D9C4BA70-62D7-48A1-862B-BE6BE5CCC6EF}" type="presParOf" srcId="{AEFFE5B9-8904-47C9-A5FC-18C2BEA6A6F4}" destId="{1ED51839-6B81-4035-8EC6-10D0CF6D9B5C}" srcOrd="3" destOrd="0" presId="urn:microsoft.com/office/officeart/2018/2/layout/IconVerticalSolidList"/>
    <dgm:cxn modelId="{EA9EC06E-0499-4400-A13E-4B6D16D6245E}" type="presParOf" srcId="{7E7D691E-B760-48FF-BE65-8EDCDAA9903F}" destId="{FE134A3E-407F-4777-B5BB-DCCD8B0674CF}" srcOrd="1" destOrd="0" presId="urn:microsoft.com/office/officeart/2018/2/layout/IconVerticalSolidList"/>
    <dgm:cxn modelId="{1ED87678-03E2-45EE-972F-1C6B3B9663FE}" type="presParOf" srcId="{7E7D691E-B760-48FF-BE65-8EDCDAA9903F}" destId="{38DC1FB2-23AE-4A8F-BEB3-D9DFFFD493CF}" srcOrd="2" destOrd="0" presId="urn:microsoft.com/office/officeart/2018/2/layout/IconVerticalSolidList"/>
    <dgm:cxn modelId="{BF612821-AAD5-4A1B-9A82-10D40C5EAC57}" type="presParOf" srcId="{38DC1FB2-23AE-4A8F-BEB3-D9DFFFD493CF}" destId="{D8D4F08F-6CC0-4BDF-9914-6F7BE94509ED}" srcOrd="0" destOrd="0" presId="urn:microsoft.com/office/officeart/2018/2/layout/IconVerticalSolidList"/>
    <dgm:cxn modelId="{2D33E0DC-F753-43CD-A293-F381286C66C6}" type="presParOf" srcId="{38DC1FB2-23AE-4A8F-BEB3-D9DFFFD493CF}" destId="{C8489D51-E7CB-42DC-A44F-E3C3F7929D93}" srcOrd="1" destOrd="0" presId="urn:microsoft.com/office/officeart/2018/2/layout/IconVerticalSolidList"/>
    <dgm:cxn modelId="{93B8CB86-D97D-45B4-81F8-9C5F4ABEE088}" type="presParOf" srcId="{38DC1FB2-23AE-4A8F-BEB3-D9DFFFD493CF}" destId="{975DF81A-AA9B-4FA7-B030-D1EB483F0D75}" srcOrd="2" destOrd="0" presId="urn:microsoft.com/office/officeart/2018/2/layout/IconVerticalSolidList"/>
    <dgm:cxn modelId="{8343F32B-2A8C-4C63-BDBC-018584FD40B5}" type="presParOf" srcId="{38DC1FB2-23AE-4A8F-BEB3-D9DFFFD493CF}" destId="{293A3306-6FF8-432B-9FFE-200B3AC6A7EB}" srcOrd="3" destOrd="0" presId="urn:microsoft.com/office/officeart/2018/2/layout/IconVerticalSolidList"/>
    <dgm:cxn modelId="{4E4FF41C-1C40-46D2-9545-2113B4AE9284}" type="presParOf" srcId="{7E7D691E-B760-48FF-BE65-8EDCDAA9903F}" destId="{65C63880-2595-4DE2-9A9F-E9BDCB54CA50}" srcOrd="3" destOrd="0" presId="urn:microsoft.com/office/officeart/2018/2/layout/IconVerticalSolidList"/>
    <dgm:cxn modelId="{A1E4F2C3-98EB-491C-A3FA-5E1AE608585B}" type="presParOf" srcId="{7E7D691E-B760-48FF-BE65-8EDCDAA9903F}" destId="{8E37F71F-ADC8-483C-AF9E-4F475D121FEA}" srcOrd="4" destOrd="0" presId="urn:microsoft.com/office/officeart/2018/2/layout/IconVerticalSolidList"/>
    <dgm:cxn modelId="{EFD0F285-ECE2-440F-8698-AA69E2EC4568}" type="presParOf" srcId="{8E37F71F-ADC8-483C-AF9E-4F475D121FEA}" destId="{313901F3-1377-4322-AE81-A8C3AAC8694E}" srcOrd="0" destOrd="0" presId="urn:microsoft.com/office/officeart/2018/2/layout/IconVerticalSolidList"/>
    <dgm:cxn modelId="{A99F2529-1343-42C3-ABA3-E7435DB9D345}" type="presParOf" srcId="{8E37F71F-ADC8-483C-AF9E-4F475D121FEA}" destId="{22918038-21C5-4187-9D90-4C466EDDA379}" srcOrd="1" destOrd="0" presId="urn:microsoft.com/office/officeart/2018/2/layout/IconVerticalSolidList"/>
    <dgm:cxn modelId="{210897C9-2021-48BC-A951-990DF661AE58}" type="presParOf" srcId="{8E37F71F-ADC8-483C-AF9E-4F475D121FEA}" destId="{CE21C467-E3D7-4DAC-95AF-F06FADFEE45F}" srcOrd="2" destOrd="0" presId="urn:microsoft.com/office/officeart/2018/2/layout/IconVerticalSolidList"/>
    <dgm:cxn modelId="{D61305AF-B803-4A2C-AC95-222A4E59E66E}" type="presParOf" srcId="{8E37F71F-ADC8-483C-AF9E-4F475D121FEA}" destId="{570F9633-D56E-4614-B6EE-841BA8F0C9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24CC4-041C-404E-BDD6-B76E62531AC6}">
      <dsp:nvSpPr>
        <dsp:cNvPr id="0" name=""/>
        <dsp:cNvSpPr/>
      </dsp:nvSpPr>
      <dsp:spPr>
        <a:xfrm>
          <a:off x="0" y="68402"/>
          <a:ext cx="5115491" cy="11173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Spam Data contains:</a:t>
          </a:r>
        </a:p>
      </dsp:txBody>
      <dsp:txXfrm>
        <a:off x="54544" y="122946"/>
        <a:ext cx="5006403" cy="1008242"/>
      </dsp:txXfrm>
    </dsp:sp>
    <dsp:sp modelId="{3B416749-1E53-4124-81AB-101D54872BE9}">
      <dsp:nvSpPr>
        <dsp:cNvPr id="0" name=""/>
        <dsp:cNvSpPr/>
      </dsp:nvSpPr>
      <dsp:spPr>
        <a:xfrm>
          <a:off x="0" y="1185732"/>
          <a:ext cx="5115491" cy="205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1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Spam Train : 350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Non-Spam Train: 350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Spam Test : 130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Non-Spam Test: 130</a:t>
          </a:r>
        </a:p>
      </dsp:txBody>
      <dsp:txXfrm>
        <a:off x="0" y="1185732"/>
        <a:ext cx="5115491" cy="2058615"/>
      </dsp:txXfrm>
    </dsp:sp>
    <dsp:sp modelId="{FCD0FA28-D0AB-465E-AC0D-166B5B12455F}">
      <dsp:nvSpPr>
        <dsp:cNvPr id="0" name=""/>
        <dsp:cNvSpPr/>
      </dsp:nvSpPr>
      <dsp:spPr>
        <a:xfrm>
          <a:off x="0" y="3244347"/>
          <a:ext cx="5115491" cy="163506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a spam filter and assess its classification performance</a:t>
          </a:r>
        </a:p>
      </dsp:txBody>
      <dsp:txXfrm>
        <a:off x="79817" y="3324164"/>
        <a:ext cx="4955857" cy="1475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8C2EE-4CB4-47A6-9EB4-BE737256292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A2D2C-A59A-4844-8DAE-25BD8BE9A86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51839-6B81-4035-8EC6-10D0CF6D9B5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Used a supervised learning algorithm since we had an output variable ‘Y’</a:t>
          </a:r>
        </a:p>
      </dsp:txBody>
      <dsp:txXfrm>
        <a:off x="1435590" y="531"/>
        <a:ext cx="9080009" cy="1242935"/>
      </dsp:txXfrm>
    </dsp:sp>
    <dsp:sp modelId="{D8D4F08F-6CC0-4BDF-9914-6F7BE94509ED}">
      <dsp:nvSpPr>
        <dsp:cNvPr id="0" name=""/>
        <dsp:cNvSpPr/>
      </dsp:nvSpPr>
      <dsp:spPr>
        <a:xfrm>
          <a:off x="0" y="160337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89D51-E7CB-42DC-A44F-E3C3F7929D9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A3306-6FF8-432B-9FFE-200B3AC6A7E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Used TFIDF and Count Vectorizer to create features</a:t>
          </a:r>
        </a:p>
      </dsp:txBody>
      <dsp:txXfrm>
        <a:off x="1435590" y="1554201"/>
        <a:ext cx="9080009" cy="1242935"/>
      </dsp:txXfrm>
    </dsp:sp>
    <dsp:sp modelId="{313901F3-1377-4322-AE81-A8C3AAC8694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18038-21C5-4187-9D90-4C466EDDA37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F9633-D56E-4614-B6EE-841BA8F0C9E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Created Classifiers - multinomial Naïve Bayes and Support Vector Machine 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CB3A-5A06-433F-9470-7C120346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A772A-45EF-4542-92DE-9A8147B1B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28EF9-A644-48A1-96DD-EE3F99F0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2921-7F85-4AEC-A85A-B3E82D84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D3FC0-6E85-4B95-BABA-308C6D21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409D-01DC-4FEB-B6E3-49CF6807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34A0B-9311-4CC6-BEB2-91A2284DF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B49E8-6511-490C-AAE9-FBEA770C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35E1-42EC-4E73-BC8B-58FC33B4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1DE3B-AE6A-4729-9DAB-7926D62B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9FCC7-40DC-48CE-8AD8-0CDCBACD1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204BB-3691-4FAA-AABF-182A6FE76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E99D-BEC9-4198-A7A5-5C61B0E2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D167-D0F1-4C20-82BC-B49D90DD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A9AF1-95D1-4829-9D64-3CFB05F4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F024-D7D4-4825-AEA5-B9B13611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BE93-59E5-418F-AEFE-E8B4E630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1C7E2-8BEC-4DDE-A994-70FA3D90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C054C-867F-4166-89A4-06F988F1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BA3C-F76A-4056-9AE6-77DF0386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D883-AC96-4E31-97D1-BB72878F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59892-4841-458C-981B-31A160DB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55CC-88ED-4010-AC01-2C6DEF7E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099E6-D6B9-4137-890E-C2A8104E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CE275-B20A-4E4F-9359-3CB3CAAF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F4A7-EC8A-4653-898D-13A1FB6E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D798-8E68-44D6-8D3E-594F77B0A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A4D92-A103-414F-A715-72F5B0036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C0278-DB29-4B7D-96FB-6608D0EB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C59ED-35AE-4A03-9645-3EED5F2E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B518E-0E05-4F6C-9988-6D445ED5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9024-C474-4D78-AE06-EA60EE1E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7DED6-375A-4253-919C-49BDE5F4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7A839-92DE-4497-87A6-1CE88B97C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83EA3-AA58-4829-9399-9664C759A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3CFC5-BD72-4A65-BE67-6C98C01D8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1EB39-4209-4850-8BCC-CF914B30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B6648-32E7-40A2-9078-E71BC5D8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850EF-1486-494C-815F-729CFF4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07E9-48B1-4DFB-96F1-CBBDA344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A894D-A073-47BD-AE36-94A8231F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C0D29-2F3A-4E2C-870A-6CDEEBDB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12AEE-22F1-496F-9F8C-054CECD9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7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41DF3-D3E8-46A6-BA7E-C76536FB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CFEFE-DF59-4B30-B710-6C111E6B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2E170-618B-431D-AC75-2C30D686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E870-AC6E-497E-A3DC-A4FC52AF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F6B-348E-460D-BE48-563E0C16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7C726-DFAE-4464-B265-3BABE739C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B862E-90E9-485B-AB60-E955FB21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B0BEC-8235-466D-A9D3-EC945FF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9CE7C-F8FD-4D40-A4DF-A7A37BAC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A91F-6984-4079-ADA1-9F443B4D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28AE0-C871-4EA9-8B53-1871EAAAE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F5406-175C-4E76-AFFE-AD93EAA9C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6E047-E8AD-4D8C-90D3-1BE85EC8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20467-4066-4EA2-BDAA-BF2AC807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767D3-AC6C-45D1-B834-3DB2C3B7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463D0-1BA9-4673-99EE-7A0B7B47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4F96A-0155-46C9-B656-3087AC38A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B73FD-6E44-4259-B8A3-744EB0E70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D557-3CA4-47E3-A50F-B5A4AF5B78A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BFC56-82F2-4454-BC42-CFEDC3F55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33B0-9BBC-42A9-AEFD-B1D1A7ED3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BD887-583D-4C77-BD17-75C3B0FDF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857" y="3173976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Final-Hackathon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Spam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5EE04-530F-492D-8000-403240659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4810154"/>
            <a:ext cx="8495070" cy="153416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Joy Wyckoff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Sanchit</a:t>
            </a:r>
            <a:r>
              <a:rPr lang="en-US" sz="2000" dirty="0">
                <a:solidFill>
                  <a:srgbClr val="FFFFFF"/>
                </a:solidFill>
              </a:rPr>
              <a:t> Singhal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Sonakshi Garg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6" descr="Daily Calendar">
            <a:extLst>
              <a:ext uri="{FF2B5EF4-FFF2-40B4-BE49-F238E27FC236}">
                <a16:creationId xmlns:a16="http://schemas.microsoft.com/office/drawing/2014/main" id="{66562EA7-1671-4C22-9CF6-5A9F02C65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8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95CCBF-97DA-40B7-BAB8-1B86DE21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PROBLEM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DB31B07-3DBE-4ADF-A5DA-E2414ACD8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013138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076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5D62-4B70-4901-888D-AFF50345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SOLUTION/APPROACH TO THE PROBLEM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2985105-2F47-407D-BDC4-B1A3268A3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005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77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1591C-F3E3-4261-963C-894FCA2C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RESULTS/OUTPUTS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0110FE96-4A21-43AF-AA12-6E0BDDC1B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2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609AC-6BEC-486F-B755-2951EE523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Classification Model 1 : Naïve Bayes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412C73-4E8C-4D99-A4A3-AAF1033D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41" y="2509911"/>
            <a:ext cx="993201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609AC-6BEC-486F-B755-2951EE523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Classification Model 2 : Linear SVM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86E0C0D-B6B3-4B83-B0C7-5FF563661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36" y="2509911"/>
            <a:ext cx="929682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3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1591C-F3E3-4261-963C-894FCA2C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743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Final-Hackathon Spam Filter</vt:lpstr>
      <vt:lpstr>THE PROBLEM</vt:lpstr>
      <vt:lpstr>SOLUTION/APPROACH TO THE PROBLEM</vt:lpstr>
      <vt:lpstr>RESULTS/OUTPUTS</vt:lpstr>
      <vt:lpstr>Classification Model 1 : Naïve Bayes</vt:lpstr>
      <vt:lpstr>Classification Model 2 : Linear SVM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Final-Hackathon Spam Filter</dc:title>
  <dc:creator>Garg, Sonakshi</dc:creator>
  <cp:lastModifiedBy>Garg, Sonakshi</cp:lastModifiedBy>
  <cp:revision>2</cp:revision>
  <dcterms:created xsi:type="dcterms:W3CDTF">2019-05-07T20:16:26Z</dcterms:created>
  <dcterms:modified xsi:type="dcterms:W3CDTF">2019-05-07T20:17:48Z</dcterms:modified>
</cp:coreProperties>
</file>