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80CD-1D1B-4660-9457-5BDDA7360DB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375" y="1823357"/>
            <a:ext cx="2157413" cy="671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Administrator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57211" y="3045619"/>
            <a:ext cx="2157413" cy="671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Customer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587556" y="4416505"/>
            <a:ext cx="2157413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14514" y="2877230"/>
            <a:ext cx="1500188" cy="104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Shopping club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5674" y="3381375"/>
            <a:ext cx="8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110269" y="3528180"/>
            <a:ext cx="849392" cy="159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1"/>
          </p:cNvCxnSpPr>
          <p:nvPr/>
        </p:nvCxnSpPr>
        <p:spPr>
          <a:xfrm rot="10800000" flipV="1">
            <a:off x="721745" y="2159113"/>
            <a:ext cx="1621630" cy="7167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flipH="1">
            <a:off x="2666262" y="5088017"/>
            <a:ext cx="1" cy="8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7644" y="5777900"/>
            <a:ext cx="1214437" cy="6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terminate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53854" y="182903"/>
            <a:ext cx="2680834" cy="3827575"/>
            <a:chOff x="7253854" y="182903"/>
            <a:chExt cx="2680834" cy="3827575"/>
          </a:xfrm>
        </p:grpSpPr>
        <p:grpSp>
          <p:nvGrpSpPr>
            <p:cNvPr id="42" name="Group 41"/>
            <p:cNvGrpSpPr/>
            <p:nvPr/>
          </p:nvGrpSpPr>
          <p:grpSpPr>
            <a:xfrm>
              <a:off x="7253854" y="182903"/>
              <a:ext cx="2680834" cy="3248931"/>
              <a:chOff x="6673282" y="336098"/>
              <a:chExt cx="2680834" cy="324893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673282" y="33609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673282" y="8599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73282" y="14314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Modify</a:t>
                </a:r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73282" y="1976552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remove</a:t>
                </a: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673282" y="2598285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Queue List</a:t>
                </a:r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73282" y="317454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DE queue</a:t>
                </a:r>
                <a:endParaRPr lang="en-US" sz="1600" dirty="0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7253854" y="3599997"/>
              <a:ext cx="2680834" cy="4104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Back to main</a:t>
              </a:r>
              <a:endParaRPr lang="en-US" sz="16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4516358" y="412064"/>
            <a:ext cx="2753066" cy="14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14623" y="938492"/>
            <a:ext cx="2754801" cy="103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30193" y="1530931"/>
            <a:ext cx="2736621" cy="52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16358" y="2090489"/>
            <a:ext cx="2730786" cy="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30193" y="2346001"/>
            <a:ext cx="2736621" cy="32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30193" y="2439716"/>
            <a:ext cx="2739231" cy="82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110833" y="2774415"/>
            <a:ext cx="6158591" cy="1030822"/>
          </a:xfrm>
          <a:custGeom>
            <a:avLst/>
            <a:gdLst>
              <a:gd name="connsiteX0" fmla="*/ 6158591 w 6158591"/>
              <a:gd name="connsiteY0" fmla="*/ 1103086 h 1103086"/>
              <a:gd name="connsiteX1" fmla="*/ 5868305 w 6158591"/>
              <a:gd name="connsiteY1" fmla="*/ 1088572 h 1103086"/>
              <a:gd name="connsiteX2" fmla="*/ 5781220 w 6158591"/>
              <a:gd name="connsiteY2" fmla="*/ 1059543 h 1103086"/>
              <a:gd name="connsiteX3" fmla="*/ 5679620 w 6158591"/>
              <a:gd name="connsiteY3" fmla="*/ 1030515 h 1103086"/>
              <a:gd name="connsiteX4" fmla="*/ 5636077 w 6158591"/>
              <a:gd name="connsiteY4" fmla="*/ 1001486 h 1103086"/>
              <a:gd name="connsiteX5" fmla="*/ 5592534 w 6158591"/>
              <a:gd name="connsiteY5" fmla="*/ 986972 h 1103086"/>
              <a:gd name="connsiteX6" fmla="*/ 5548991 w 6158591"/>
              <a:gd name="connsiteY6" fmla="*/ 943429 h 1103086"/>
              <a:gd name="connsiteX7" fmla="*/ 5505448 w 6158591"/>
              <a:gd name="connsiteY7" fmla="*/ 914400 h 1103086"/>
              <a:gd name="connsiteX8" fmla="*/ 5461905 w 6158591"/>
              <a:gd name="connsiteY8" fmla="*/ 870858 h 1103086"/>
              <a:gd name="connsiteX9" fmla="*/ 5374820 w 6158591"/>
              <a:gd name="connsiteY9" fmla="*/ 827315 h 1103086"/>
              <a:gd name="connsiteX10" fmla="*/ 5287734 w 6158591"/>
              <a:gd name="connsiteY10" fmla="*/ 740229 h 1103086"/>
              <a:gd name="connsiteX11" fmla="*/ 5244191 w 6158591"/>
              <a:gd name="connsiteY11" fmla="*/ 725715 h 1103086"/>
              <a:gd name="connsiteX12" fmla="*/ 5157105 w 6158591"/>
              <a:gd name="connsiteY12" fmla="*/ 667658 h 1103086"/>
              <a:gd name="connsiteX13" fmla="*/ 5113563 w 6158591"/>
              <a:gd name="connsiteY13" fmla="*/ 653143 h 1103086"/>
              <a:gd name="connsiteX14" fmla="*/ 5070020 w 6158591"/>
              <a:gd name="connsiteY14" fmla="*/ 624115 h 1103086"/>
              <a:gd name="connsiteX15" fmla="*/ 4982934 w 6158591"/>
              <a:gd name="connsiteY15" fmla="*/ 609600 h 1103086"/>
              <a:gd name="connsiteX16" fmla="*/ 4939391 w 6158591"/>
              <a:gd name="connsiteY16" fmla="*/ 595086 h 1103086"/>
              <a:gd name="connsiteX17" fmla="*/ 4692648 w 6158591"/>
              <a:gd name="connsiteY17" fmla="*/ 580572 h 1103086"/>
              <a:gd name="connsiteX18" fmla="*/ 4474934 w 6158591"/>
              <a:gd name="connsiteY18" fmla="*/ 537029 h 1103086"/>
              <a:gd name="connsiteX19" fmla="*/ 4329791 w 6158591"/>
              <a:gd name="connsiteY19" fmla="*/ 508000 h 1103086"/>
              <a:gd name="connsiteX20" fmla="*/ 4199163 w 6158591"/>
              <a:gd name="connsiteY20" fmla="*/ 464458 h 1103086"/>
              <a:gd name="connsiteX21" fmla="*/ 4155620 w 6158591"/>
              <a:gd name="connsiteY21" fmla="*/ 449943 h 1103086"/>
              <a:gd name="connsiteX22" fmla="*/ 4112077 w 6158591"/>
              <a:gd name="connsiteY22" fmla="*/ 420915 h 1103086"/>
              <a:gd name="connsiteX23" fmla="*/ 4024991 w 6158591"/>
              <a:gd name="connsiteY23" fmla="*/ 391886 h 1103086"/>
              <a:gd name="connsiteX24" fmla="*/ 3937905 w 6158591"/>
              <a:gd name="connsiteY24" fmla="*/ 348343 h 1103086"/>
              <a:gd name="connsiteX25" fmla="*/ 3850820 w 6158591"/>
              <a:gd name="connsiteY25" fmla="*/ 304800 h 1103086"/>
              <a:gd name="connsiteX26" fmla="*/ 3749220 w 6158591"/>
              <a:gd name="connsiteY26" fmla="*/ 246743 h 1103086"/>
              <a:gd name="connsiteX27" fmla="*/ 3705677 w 6158591"/>
              <a:gd name="connsiteY27" fmla="*/ 217715 h 1103086"/>
              <a:gd name="connsiteX28" fmla="*/ 3662134 w 6158591"/>
              <a:gd name="connsiteY28" fmla="*/ 203200 h 1103086"/>
              <a:gd name="connsiteX29" fmla="*/ 3618591 w 6158591"/>
              <a:gd name="connsiteY29" fmla="*/ 174172 h 1103086"/>
              <a:gd name="connsiteX30" fmla="*/ 3531505 w 6158591"/>
              <a:gd name="connsiteY30" fmla="*/ 145143 h 1103086"/>
              <a:gd name="connsiteX31" fmla="*/ 3487963 w 6158591"/>
              <a:gd name="connsiteY31" fmla="*/ 130629 h 1103086"/>
              <a:gd name="connsiteX32" fmla="*/ 3386363 w 6158591"/>
              <a:gd name="connsiteY32" fmla="*/ 87086 h 1103086"/>
              <a:gd name="connsiteX33" fmla="*/ 3241220 w 6158591"/>
              <a:gd name="connsiteY33" fmla="*/ 29029 h 1103086"/>
              <a:gd name="connsiteX34" fmla="*/ 3197677 w 6158591"/>
              <a:gd name="connsiteY34" fmla="*/ 14515 h 1103086"/>
              <a:gd name="connsiteX35" fmla="*/ 3110591 w 6158591"/>
              <a:gd name="connsiteY35" fmla="*/ 0 h 1103086"/>
              <a:gd name="connsiteX36" fmla="*/ 77105 w 6158591"/>
              <a:gd name="connsiteY36" fmla="*/ 14515 h 1103086"/>
              <a:gd name="connsiteX37" fmla="*/ 33563 w 6158591"/>
              <a:gd name="connsiteY37" fmla="*/ 43543 h 1103086"/>
              <a:gd name="connsiteX38" fmla="*/ 4534 w 6158591"/>
              <a:gd name="connsiteY38" fmla="*/ 20320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58591" h="1103086">
                <a:moveTo>
                  <a:pt x="6158591" y="1103086"/>
                </a:moveTo>
                <a:cubicBezTo>
                  <a:pt x="6061829" y="1098248"/>
                  <a:pt x="5964549" y="1099677"/>
                  <a:pt x="5868305" y="1088572"/>
                </a:cubicBezTo>
                <a:cubicBezTo>
                  <a:pt x="5837908" y="1085065"/>
                  <a:pt x="5810905" y="1066964"/>
                  <a:pt x="5781220" y="1059543"/>
                </a:cubicBezTo>
                <a:cubicBezTo>
                  <a:pt x="5708320" y="1041318"/>
                  <a:pt x="5742087" y="1051337"/>
                  <a:pt x="5679620" y="1030515"/>
                </a:cubicBezTo>
                <a:cubicBezTo>
                  <a:pt x="5665106" y="1020839"/>
                  <a:pt x="5651679" y="1009287"/>
                  <a:pt x="5636077" y="1001486"/>
                </a:cubicBezTo>
                <a:cubicBezTo>
                  <a:pt x="5622393" y="994644"/>
                  <a:pt x="5605264" y="995459"/>
                  <a:pt x="5592534" y="986972"/>
                </a:cubicBezTo>
                <a:cubicBezTo>
                  <a:pt x="5575455" y="975586"/>
                  <a:pt x="5564760" y="956570"/>
                  <a:pt x="5548991" y="943429"/>
                </a:cubicBezTo>
                <a:cubicBezTo>
                  <a:pt x="5535590" y="932262"/>
                  <a:pt x="5518849" y="925567"/>
                  <a:pt x="5505448" y="914400"/>
                </a:cubicBezTo>
                <a:cubicBezTo>
                  <a:pt x="5489679" y="901260"/>
                  <a:pt x="5477674" y="883999"/>
                  <a:pt x="5461905" y="870858"/>
                </a:cubicBezTo>
                <a:cubicBezTo>
                  <a:pt x="5424388" y="839594"/>
                  <a:pt x="5418463" y="841862"/>
                  <a:pt x="5374820" y="827315"/>
                </a:cubicBezTo>
                <a:cubicBezTo>
                  <a:pt x="5345791" y="798286"/>
                  <a:pt x="5320139" y="765433"/>
                  <a:pt x="5287734" y="740229"/>
                </a:cubicBezTo>
                <a:cubicBezTo>
                  <a:pt x="5275657" y="730836"/>
                  <a:pt x="5257565" y="733145"/>
                  <a:pt x="5244191" y="725715"/>
                </a:cubicBezTo>
                <a:cubicBezTo>
                  <a:pt x="5213693" y="708772"/>
                  <a:pt x="5190202" y="678691"/>
                  <a:pt x="5157105" y="667658"/>
                </a:cubicBezTo>
                <a:cubicBezTo>
                  <a:pt x="5142591" y="662820"/>
                  <a:pt x="5127247" y="659985"/>
                  <a:pt x="5113563" y="653143"/>
                </a:cubicBezTo>
                <a:cubicBezTo>
                  <a:pt x="5097961" y="645342"/>
                  <a:pt x="5086569" y="629631"/>
                  <a:pt x="5070020" y="624115"/>
                </a:cubicBezTo>
                <a:cubicBezTo>
                  <a:pt x="5042101" y="614809"/>
                  <a:pt x="5011662" y="615984"/>
                  <a:pt x="4982934" y="609600"/>
                </a:cubicBezTo>
                <a:cubicBezTo>
                  <a:pt x="4967999" y="606281"/>
                  <a:pt x="4954614" y="596608"/>
                  <a:pt x="4939391" y="595086"/>
                </a:cubicBezTo>
                <a:cubicBezTo>
                  <a:pt x="4857410" y="586888"/>
                  <a:pt x="4774896" y="585410"/>
                  <a:pt x="4692648" y="580572"/>
                </a:cubicBezTo>
                <a:cubicBezTo>
                  <a:pt x="4580967" y="543346"/>
                  <a:pt x="4711515" y="584346"/>
                  <a:pt x="4474934" y="537029"/>
                </a:cubicBezTo>
                <a:cubicBezTo>
                  <a:pt x="4426553" y="527353"/>
                  <a:pt x="4376598" y="523602"/>
                  <a:pt x="4329791" y="508000"/>
                </a:cubicBezTo>
                <a:lnTo>
                  <a:pt x="4199163" y="464458"/>
                </a:lnTo>
                <a:cubicBezTo>
                  <a:pt x="4184649" y="459620"/>
                  <a:pt x="4168350" y="458430"/>
                  <a:pt x="4155620" y="449943"/>
                </a:cubicBezTo>
                <a:cubicBezTo>
                  <a:pt x="4141106" y="440267"/>
                  <a:pt x="4128017" y="428000"/>
                  <a:pt x="4112077" y="420915"/>
                </a:cubicBezTo>
                <a:cubicBezTo>
                  <a:pt x="4084115" y="408488"/>
                  <a:pt x="4050451" y="408859"/>
                  <a:pt x="4024991" y="391886"/>
                </a:cubicBezTo>
                <a:cubicBezTo>
                  <a:pt x="3900199" y="308693"/>
                  <a:pt x="4058093" y="408437"/>
                  <a:pt x="3937905" y="348343"/>
                </a:cubicBezTo>
                <a:cubicBezTo>
                  <a:pt x="3825360" y="292070"/>
                  <a:pt x="3960268" y="341284"/>
                  <a:pt x="3850820" y="304800"/>
                </a:cubicBezTo>
                <a:cubicBezTo>
                  <a:pt x="3710439" y="199516"/>
                  <a:pt x="3860038" y="302152"/>
                  <a:pt x="3749220" y="246743"/>
                </a:cubicBezTo>
                <a:cubicBezTo>
                  <a:pt x="3733618" y="238942"/>
                  <a:pt x="3721279" y="225516"/>
                  <a:pt x="3705677" y="217715"/>
                </a:cubicBezTo>
                <a:cubicBezTo>
                  <a:pt x="3691993" y="210873"/>
                  <a:pt x="3675818" y="210042"/>
                  <a:pt x="3662134" y="203200"/>
                </a:cubicBezTo>
                <a:cubicBezTo>
                  <a:pt x="3646532" y="195399"/>
                  <a:pt x="3634531" y="181257"/>
                  <a:pt x="3618591" y="174172"/>
                </a:cubicBezTo>
                <a:cubicBezTo>
                  <a:pt x="3590629" y="161745"/>
                  <a:pt x="3560534" y="154819"/>
                  <a:pt x="3531505" y="145143"/>
                </a:cubicBezTo>
                <a:cubicBezTo>
                  <a:pt x="3516991" y="140305"/>
                  <a:pt x="3501647" y="137471"/>
                  <a:pt x="3487963" y="130629"/>
                </a:cubicBezTo>
                <a:cubicBezTo>
                  <a:pt x="3295433" y="34364"/>
                  <a:pt x="3535839" y="151146"/>
                  <a:pt x="3386363" y="87086"/>
                </a:cubicBezTo>
                <a:cubicBezTo>
                  <a:pt x="3236871" y="23019"/>
                  <a:pt x="3439432" y="95100"/>
                  <a:pt x="3241220" y="29029"/>
                </a:cubicBezTo>
                <a:cubicBezTo>
                  <a:pt x="3226706" y="24191"/>
                  <a:pt x="3212768" y="17030"/>
                  <a:pt x="3197677" y="14515"/>
                </a:cubicBezTo>
                <a:lnTo>
                  <a:pt x="3110591" y="0"/>
                </a:lnTo>
                <a:lnTo>
                  <a:pt x="77105" y="14515"/>
                </a:lnTo>
                <a:cubicBezTo>
                  <a:pt x="59663" y="14762"/>
                  <a:pt x="45898" y="31208"/>
                  <a:pt x="33563" y="43543"/>
                </a:cubicBezTo>
                <a:cubicBezTo>
                  <a:pt x="-16936" y="94042"/>
                  <a:pt x="4534" y="125663"/>
                  <a:pt x="4534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500788" y="388144"/>
            <a:ext cx="2753066" cy="1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84291" y="4416505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Buy something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5033679" y="3599997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 </a:t>
            </a:r>
            <a:r>
              <a:rPr lang="en-US" sz="1600" dirty="0" err="1" smtClean="0"/>
              <a:t>trollie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8" idx="3"/>
            <a:endCxn id="75" idx="0"/>
          </p:cNvCxnSpPr>
          <p:nvPr/>
        </p:nvCxnSpPr>
        <p:spPr>
          <a:xfrm>
            <a:off x="4514624" y="3381375"/>
            <a:ext cx="1326787" cy="2186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0" idx="0"/>
          </p:cNvCxnSpPr>
          <p:nvPr/>
        </p:nvCxnSpPr>
        <p:spPr>
          <a:xfrm>
            <a:off x="5841411" y="4327565"/>
            <a:ext cx="50612" cy="8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058985" y="5144073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 name queue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9934688" y="0"/>
            <a:ext cx="225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product in the store by entering ID ,Name, price ,Quantity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506544" y="502418"/>
            <a:ext cx="182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LINKED LIST</a:t>
            </a:r>
            <a:endParaRPr lang="en-US" sz="2400" b="1" dirty="0"/>
          </a:p>
        </p:txBody>
      </p:sp>
      <p:sp>
        <p:nvSpPr>
          <p:cNvPr id="83" name="Rectangle 82"/>
          <p:cNvSpPr/>
          <p:nvPr/>
        </p:nvSpPr>
        <p:spPr>
          <a:xfrm>
            <a:off x="4226065" y="3799689"/>
            <a:ext cx="101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259642" y="4595623"/>
            <a:ext cx="82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85" name="Rectangle 84"/>
          <p:cNvSpPr/>
          <p:nvPr/>
        </p:nvSpPr>
        <p:spPr>
          <a:xfrm>
            <a:off x="4260591" y="541213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16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Javed</dc:creator>
  <cp:lastModifiedBy>Abdullah Javed</cp:lastModifiedBy>
  <cp:revision>5</cp:revision>
  <dcterms:created xsi:type="dcterms:W3CDTF">2020-01-15T16:57:50Z</dcterms:created>
  <dcterms:modified xsi:type="dcterms:W3CDTF">2020-01-15T17:32:40Z</dcterms:modified>
</cp:coreProperties>
</file>