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4" r:id="rId7"/>
    <p:sldId id="267" r:id="rId8"/>
    <p:sldId id="261" r:id="rId9"/>
    <p:sldId id="270" r:id="rId10"/>
    <p:sldId id="272" r:id="rId11"/>
    <p:sldId id="27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8101" y="1771022"/>
            <a:ext cx="8915399" cy="2262781"/>
          </a:xfrm>
        </p:spPr>
        <p:txBody>
          <a:bodyPr/>
          <a:lstStyle/>
          <a:p>
            <a:r>
              <a:rPr lang="en-US" b="1" dirty="0" smtClean="0"/>
              <a:t>Academic Search Engine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636" y="4524495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A mini Project by : 1) </a:t>
            </a:r>
            <a:r>
              <a:rPr lang="en-US" sz="28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Sanchit</a:t>
            </a:r>
            <a:r>
              <a:rPr lang="en-US" sz="2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Khemnar</a:t>
            </a:r>
            <a:r>
              <a:rPr lang="en-US" sz="2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- 112103071</a:t>
            </a:r>
          </a:p>
          <a:p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2) </a:t>
            </a:r>
            <a:r>
              <a:rPr lang="en-US" sz="28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Atharv</a:t>
            </a:r>
            <a:r>
              <a:rPr lang="en-US" sz="2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Mahajan - 112103081</a:t>
            </a:r>
            <a:endParaRPr lang="en-IN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VIEW DATA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97" y="1361422"/>
            <a:ext cx="9787094" cy="52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INSERT DATA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26" y="1436916"/>
            <a:ext cx="9746901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MAJOR RESOURCES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libraries </a:t>
            </a:r>
            <a:r>
              <a:rPr lang="en-US" sz="2800" dirty="0" smtClean="0"/>
              <a:t>such as </a:t>
            </a:r>
            <a:r>
              <a:rPr lang="en-US" sz="2800" dirty="0" smtClean="0"/>
              <a:t>Pandas , </a:t>
            </a:r>
            <a:r>
              <a:rPr lang="en-US" sz="2800" dirty="0" err="1" smtClean="0"/>
              <a:t>Tkinter</a:t>
            </a:r>
            <a:r>
              <a:rPr lang="en-US" sz="2800" dirty="0" smtClean="0"/>
              <a:t> , Pillow.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 smtClean="0"/>
              <a:t>MYsql</a:t>
            </a:r>
            <a:r>
              <a:rPr lang="en-US" sz="2800" dirty="0" smtClean="0"/>
              <a:t> as database connector.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24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62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CONTENTS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MAJOR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CONCLUSION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856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011" y="406397"/>
            <a:ext cx="8911687" cy="86723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1971"/>
            <a:ext cx="8915400" cy="4713515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This </a:t>
            </a:r>
            <a:r>
              <a:rPr lang="en-US" sz="2800" dirty="0">
                <a:solidFill>
                  <a:schemeClr val="tx1"/>
                </a:solidFill>
              </a:rPr>
              <a:t>project is concerned with developing </a:t>
            </a:r>
            <a:r>
              <a:rPr lang="en-US" sz="2800" dirty="0" smtClean="0">
                <a:solidFill>
                  <a:schemeClr val="tx1"/>
                </a:solidFill>
              </a:rPr>
              <a:t>student record management system.</a:t>
            </a:r>
          </a:p>
          <a:p>
            <a:r>
              <a:rPr lang="en-US" sz="2800" dirty="0">
                <a:solidFill>
                  <a:schemeClr val="tx1"/>
                </a:solidFill>
              </a:rPr>
              <a:t>It makes  </a:t>
            </a:r>
            <a:r>
              <a:rPr lang="en-US" sz="2800" dirty="0" smtClean="0">
                <a:solidFill>
                  <a:schemeClr val="tx1"/>
                </a:solidFill>
              </a:rPr>
              <a:t>student’s data management </a:t>
            </a:r>
            <a:r>
              <a:rPr lang="en-US" sz="2800" dirty="0">
                <a:solidFill>
                  <a:schemeClr val="tx1"/>
                </a:solidFill>
              </a:rPr>
              <a:t>more accessible to the students and </a:t>
            </a:r>
            <a:r>
              <a:rPr lang="en-US" sz="2800" dirty="0" smtClean="0">
                <a:solidFill>
                  <a:schemeClr val="tx1"/>
                </a:solidFill>
              </a:rPr>
              <a:t>admin.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project have </a:t>
            </a:r>
            <a:r>
              <a:rPr lang="en-US" sz="2800" dirty="0" smtClean="0">
                <a:solidFill>
                  <a:schemeClr val="tx1"/>
                </a:solidFill>
              </a:rPr>
              <a:t>the ability </a:t>
            </a:r>
            <a:r>
              <a:rPr lang="en-US" sz="2800" dirty="0">
                <a:solidFill>
                  <a:schemeClr val="tx1"/>
                </a:solidFill>
              </a:rPr>
              <a:t>to display the details </a:t>
            </a:r>
            <a:r>
              <a:rPr lang="en-US" sz="2800" dirty="0" smtClean="0">
                <a:solidFill>
                  <a:schemeClr val="tx1"/>
                </a:solidFill>
              </a:rPr>
              <a:t>of students </a:t>
            </a:r>
            <a:r>
              <a:rPr lang="en-US" sz="2800" dirty="0">
                <a:solidFill>
                  <a:schemeClr val="tx1"/>
                </a:solidFill>
              </a:rPr>
              <a:t>in college </a:t>
            </a:r>
            <a:r>
              <a:rPr lang="en-US" sz="2800" dirty="0" smtClean="0">
                <a:solidFill>
                  <a:schemeClr val="tx1"/>
                </a:solidFill>
              </a:rPr>
              <a:t>such as MIS no. , branch , division , batch , college mail id , mobile no.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This project also has ability to make changes in the available dataset.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9633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sz="4000" b="1" dirty="0" smtClean="0"/>
              <a:t>PURPOSE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57400"/>
            <a:ext cx="8915400" cy="4027714"/>
          </a:xfrm>
        </p:spPr>
        <p:txBody>
          <a:bodyPr/>
          <a:lstStyle/>
          <a:p>
            <a:r>
              <a:rPr lang="en-US" sz="2800" dirty="0"/>
              <a:t>To </a:t>
            </a:r>
            <a:r>
              <a:rPr lang="en-US" sz="2800" dirty="0" smtClean="0"/>
              <a:t>provide </a:t>
            </a:r>
            <a:r>
              <a:rPr lang="en-US" sz="2800" dirty="0"/>
              <a:t>“better and efficient” service </a:t>
            </a:r>
            <a:r>
              <a:rPr lang="en-US" sz="2800" dirty="0" smtClean="0"/>
              <a:t>to students.</a:t>
            </a:r>
            <a:endParaRPr lang="en-US" sz="2800" dirty="0"/>
          </a:p>
          <a:p>
            <a:r>
              <a:rPr lang="en-US" sz="2800" dirty="0"/>
              <a:t>To provide more accessible way to the </a:t>
            </a:r>
            <a:r>
              <a:rPr lang="en-US" sz="2800" dirty="0" smtClean="0"/>
              <a:t>data management system </a:t>
            </a:r>
            <a:r>
              <a:rPr lang="en-US" sz="2800" dirty="0"/>
              <a:t>for students and </a:t>
            </a:r>
            <a:r>
              <a:rPr lang="en-US" sz="2800" dirty="0" smtClean="0"/>
              <a:t>admin.</a:t>
            </a:r>
            <a:endParaRPr lang="en-US" sz="2800" dirty="0"/>
          </a:p>
          <a:p>
            <a:r>
              <a:rPr lang="en-US" sz="2800" dirty="0"/>
              <a:t>To give fast output of information about </a:t>
            </a:r>
            <a:r>
              <a:rPr lang="en-US" sz="2800" dirty="0" err="1" smtClean="0"/>
              <a:t>desied</a:t>
            </a:r>
            <a:r>
              <a:rPr lang="en-US" sz="2800" dirty="0" smtClean="0"/>
              <a:t> student.</a:t>
            </a:r>
            <a:endParaRPr lang="en-US" sz="2800" dirty="0"/>
          </a:p>
          <a:p>
            <a:r>
              <a:rPr lang="en-US" sz="2800" dirty="0"/>
              <a:t>To provide data security</a:t>
            </a:r>
            <a:r>
              <a:rPr lang="en-US" dirty="0"/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41160"/>
            <a:ext cx="8911687" cy="67324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USER INTERFACE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45" y="1346479"/>
            <a:ext cx="9485644" cy="53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30" y="232224"/>
            <a:ext cx="8911687" cy="1280890"/>
          </a:xfrm>
        </p:spPr>
        <p:txBody>
          <a:bodyPr/>
          <a:lstStyle/>
          <a:p>
            <a:r>
              <a:rPr lang="en-US" b="1" dirty="0" smtClean="0"/>
              <a:t>LOGIN PAGE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</a:rPr>
              <a:t>Admin Portal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74" y="1245996"/>
            <a:ext cx="9686610" cy="53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11" y="192030"/>
            <a:ext cx="8911687" cy="100372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IMPLEMENTATION</a:t>
            </a:r>
            <a:br>
              <a:rPr lang="en-US" sz="4000" b="1" dirty="0" smtClean="0"/>
            </a:br>
            <a:r>
              <a:rPr lang="en-US" sz="2800" b="1" dirty="0" smtClean="0">
                <a:solidFill>
                  <a:schemeClr val="tx1"/>
                </a:solidFill>
              </a:rPr>
              <a:t>STUDENT PORTAL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55" y="1426866"/>
            <a:ext cx="8058777" cy="51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02" y="602211"/>
            <a:ext cx="9314822" cy="54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ADMIN PORTAL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93" y="1386673"/>
            <a:ext cx="9635618" cy="52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421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175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Academic Search Engine</vt:lpstr>
      <vt:lpstr>CONTENTS</vt:lpstr>
      <vt:lpstr>INTRODUCTION</vt:lpstr>
      <vt:lpstr> PURPOSE </vt:lpstr>
      <vt:lpstr>USER INTERFACE</vt:lpstr>
      <vt:lpstr>LOGIN PAGE (Admin Portal)</vt:lpstr>
      <vt:lpstr>IMPLEMENTATION STUDENT PORTAL </vt:lpstr>
      <vt:lpstr>PowerPoint Presentation</vt:lpstr>
      <vt:lpstr>ADMIN PORTAL</vt:lpstr>
      <vt:lpstr>VIEW DATA</vt:lpstr>
      <vt:lpstr>INSERT DATA</vt:lpstr>
      <vt:lpstr>MAJOR RESOURCES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Search Engine</dc:title>
  <dc:creator>Krishna Chidrawar</dc:creator>
  <cp:lastModifiedBy>Krishna Chidrawar</cp:lastModifiedBy>
  <cp:revision>12</cp:revision>
  <dcterms:created xsi:type="dcterms:W3CDTF">2023-06-26T18:23:03Z</dcterms:created>
  <dcterms:modified xsi:type="dcterms:W3CDTF">2023-06-27T04:59:17Z</dcterms:modified>
</cp:coreProperties>
</file>