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257" r:id="rId2"/>
    <p:sldId id="281" r:id="rId3"/>
    <p:sldId id="341" r:id="rId4"/>
    <p:sldId id="317" r:id="rId5"/>
    <p:sldId id="318" r:id="rId6"/>
    <p:sldId id="319" r:id="rId7"/>
    <p:sldId id="345" r:id="rId8"/>
    <p:sldId id="346" r:id="rId9"/>
    <p:sldId id="347" r:id="rId10"/>
    <p:sldId id="325" r:id="rId11"/>
    <p:sldId id="326" r:id="rId12"/>
    <p:sldId id="327" r:id="rId13"/>
    <p:sldId id="328" r:id="rId14"/>
    <p:sldId id="330" r:id="rId15"/>
    <p:sldId id="344" r:id="rId16"/>
    <p:sldId id="348" r:id="rId17"/>
    <p:sldId id="331" r:id="rId18"/>
    <p:sldId id="334" r:id="rId19"/>
    <p:sldId id="342" r:id="rId20"/>
    <p:sldId id="343" r:id="rId21"/>
    <p:sldId id="337" r:id="rId22"/>
    <p:sldId id="338" r:id="rId23"/>
    <p:sldId id="268" r:id="rId24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4DE9"/>
    <a:srgbClr val="0066FF"/>
    <a:srgbClr val="FF3300"/>
    <a:srgbClr val="42ECF4"/>
    <a:srgbClr val="0ED013"/>
    <a:srgbClr val="CA14A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0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D7CD2-C50C-4352-9F07-B47027273015}" type="doc">
      <dgm:prSet loTypeId="urn:diagrams.loki3.com/VaryingWidthList" loCatId="list" qsTypeId="urn:microsoft.com/office/officeart/2005/8/quickstyle/simple1" qsCatId="simple" csTypeId="urn:microsoft.com/office/officeart/2005/8/colors/colorful5" csCatId="colorful" phldr="1"/>
      <dgm:spPr/>
    </dgm:pt>
    <dgm:pt modelId="{8762F164-EE52-4C0F-A2BB-4DF0EFC03452}">
      <dgm:prSet phldrT="[Text]"/>
      <dgm:spPr/>
      <dgm:t>
        <a:bodyPr/>
        <a:lstStyle/>
        <a:p>
          <a:r>
            <a:rPr lang="en-US" altLang="en-US" b="1" dirty="0">
              <a:solidFill>
                <a:srgbClr val="FFFF00"/>
              </a:solidFill>
            </a:rPr>
            <a:t>Thread Identifier: </a:t>
          </a:r>
          <a:r>
            <a:rPr lang="en-US" altLang="en-US" b="1" dirty="0"/>
            <a:t>Unique id (</a:t>
          </a:r>
          <a:r>
            <a:rPr lang="en-US" altLang="en-US" b="1" dirty="0" err="1"/>
            <a:t>tid</a:t>
          </a:r>
          <a:r>
            <a:rPr lang="en-US" altLang="en-US" b="1" dirty="0"/>
            <a:t>) is assigned to every new thread</a:t>
          </a:r>
          <a:endParaRPr lang="en-US" b="1" dirty="0"/>
        </a:p>
      </dgm:t>
    </dgm:pt>
    <dgm:pt modelId="{1E4D537B-A857-4E5D-8E5E-A447656DF1E1}" type="parTrans" cxnId="{AD64AA12-2BA0-48E2-ABD7-3FB3EC95713E}">
      <dgm:prSet/>
      <dgm:spPr/>
      <dgm:t>
        <a:bodyPr/>
        <a:lstStyle/>
        <a:p>
          <a:endParaRPr lang="en-US" b="1"/>
        </a:p>
      </dgm:t>
    </dgm:pt>
    <dgm:pt modelId="{0BADB9FC-DA3F-4731-84C0-273BE27E7414}" type="sibTrans" cxnId="{AD64AA12-2BA0-48E2-ABD7-3FB3EC95713E}">
      <dgm:prSet/>
      <dgm:spPr/>
      <dgm:t>
        <a:bodyPr/>
        <a:lstStyle/>
        <a:p>
          <a:endParaRPr lang="en-US" b="1"/>
        </a:p>
      </dgm:t>
    </dgm:pt>
    <dgm:pt modelId="{8A20B731-8F94-4173-9C89-4222526E2DF9}">
      <dgm:prSet phldrT="[Text]"/>
      <dgm:spPr/>
      <dgm:t>
        <a:bodyPr/>
        <a:lstStyle/>
        <a:p>
          <a:r>
            <a:rPr lang="en-US" altLang="en-US" b="1" dirty="0">
              <a:solidFill>
                <a:srgbClr val="FFFF00"/>
              </a:solidFill>
            </a:rPr>
            <a:t>Stack pointer: </a:t>
          </a:r>
          <a:r>
            <a:rPr lang="en-US" altLang="en-US" b="1" dirty="0"/>
            <a:t>Points to thread's stack in the process</a:t>
          </a:r>
          <a:endParaRPr lang="en-US" b="1" dirty="0"/>
        </a:p>
      </dgm:t>
    </dgm:pt>
    <dgm:pt modelId="{DC70A0AE-CD3B-4CF6-B119-C1431CEE5B41}" type="parTrans" cxnId="{F202002E-D345-4453-A649-B9C075984D14}">
      <dgm:prSet/>
      <dgm:spPr/>
      <dgm:t>
        <a:bodyPr/>
        <a:lstStyle/>
        <a:p>
          <a:endParaRPr lang="en-US" b="1"/>
        </a:p>
      </dgm:t>
    </dgm:pt>
    <dgm:pt modelId="{A43BBD84-24C2-480F-9EAE-59CB8F2D65B5}" type="sibTrans" cxnId="{F202002E-D345-4453-A649-B9C075984D14}">
      <dgm:prSet/>
      <dgm:spPr/>
      <dgm:t>
        <a:bodyPr/>
        <a:lstStyle/>
        <a:p>
          <a:endParaRPr lang="en-US" b="1"/>
        </a:p>
      </dgm:t>
    </dgm:pt>
    <dgm:pt modelId="{9BC8306A-F9FC-4AFC-85F9-42233349ACFE}">
      <dgm:prSet phldrT="[Text]"/>
      <dgm:spPr/>
      <dgm:t>
        <a:bodyPr/>
        <a:lstStyle/>
        <a:p>
          <a:r>
            <a:rPr lang="en-US" altLang="en-US" b="1" dirty="0">
              <a:solidFill>
                <a:srgbClr val="FFFF00"/>
              </a:solidFill>
            </a:rPr>
            <a:t>Program counter </a:t>
          </a:r>
          <a:r>
            <a:rPr lang="en-US" altLang="en-US" b="1" dirty="0"/>
            <a:t>of the thread</a:t>
          </a:r>
          <a:endParaRPr lang="en-US" b="1" dirty="0"/>
        </a:p>
      </dgm:t>
    </dgm:pt>
    <dgm:pt modelId="{7BA3B289-3831-4F0B-9748-F5DE03661F09}" type="parTrans" cxnId="{16FB54FD-325B-4203-B265-5B6C6DD85289}">
      <dgm:prSet/>
      <dgm:spPr/>
      <dgm:t>
        <a:bodyPr/>
        <a:lstStyle/>
        <a:p>
          <a:endParaRPr lang="en-US" b="1"/>
        </a:p>
      </dgm:t>
    </dgm:pt>
    <dgm:pt modelId="{3A32A2E2-2223-479D-B5FF-9172EE8F2149}" type="sibTrans" cxnId="{16FB54FD-325B-4203-B265-5B6C6DD85289}">
      <dgm:prSet/>
      <dgm:spPr/>
      <dgm:t>
        <a:bodyPr/>
        <a:lstStyle/>
        <a:p>
          <a:endParaRPr lang="en-US" b="1"/>
        </a:p>
      </dgm:t>
    </dgm:pt>
    <dgm:pt modelId="{1F8927C9-9094-4E8A-97B8-365F1F8A9F28}">
      <dgm:prSet phldrT="[Text]"/>
      <dgm:spPr/>
      <dgm:t>
        <a:bodyPr/>
        <a:lstStyle/>
        <a:p>
          <a:r>
            <a:rPr lang="en-US" altLang="en-US" b="1" dirty="0">
              <a:solidFill>
                <a:srgbClr val="FFFF00"/>
              </a:solidFill>
            </a:rPr>
            <a:t>State </a:t>
          </a:r>
          <a:r>
            <a:rPr lang="en-US" altLang="en-US" b="1" dirty="0"/>
            <a:t>of the thread (running, ready, waiting)</a:t>
          </a:r>
          <a:endParaRPr lang="en-US" b="1" dirty="0"/>
        </a:p>
      </dgm:t>
    </dgm:pt>
    <dgm:pt modelId="{D1D196DB-9FCD-49B0-B8CF-296578AFC368}" type="parTrans" cxnId="{5037FC53-A4E3-4E0D-B6E6-08CB4FCD0960}">
      <dgm:prSet/>
      <dgm:spPr/>
      <dgm:t>
        <a:bodyPr/>
        <a:lstStyle/>
        <a:p>
          <a:endParaRPr lang="en-US" b="1"/>
        </a:p>
      </dgm:t>
    </dgm:pt>
    <dgm:pt modelId="{E6482706-EE77-46CE-AB5B-51389C18903E}" type="sibTrans" cxnId="{5037FC53-A4E3-4E0D-B6E6-08CB4FCD0960}">
      <dgm:prSet/>
      <dgm:spPr/>
      <dgm:t>
        <a:bodyPr/>
        <a:lstStyle/>
        <a:p>
          <a:endParaRPr lang="en-US" b="1"/>
        </a:p>
      </dgm:t>
    </dgm:pt>
    <dgm:pt modelId="{772DEB0D-80B9-45DE-97B4-A62D4A3E6A94}">
      <dgm:prSet phldrT="[Text]"/>
      <dgm:spPr/>
      <dgm:t>
        <a:bodyPr/>
        <a:lstStyle/>
        <a:p>
          <a:r>
            <a:rPr lang="en-US" altLang="en-US" b="1" dirty="0"/>
            <a:t>Thread's </a:t>
          </a:r>
          <a:r>
            <a:rPr lang="en-US" altLang="en-US" b="1" dirty="0">
              <a:solidFill>
                <a:srgbClr val="FFFF00"/>
              </a:solidFill>
            </a:rPr>
            <a:t>register values</a:t>
          </a:r>
          <a:endParaRPr lang="en-US" b="1" dirty="0">
            <a:solidFill>
              <a:srgbClr val="FFFF00"/>
            </a:solidFill>
          </a:endParaRPr>
        </a:p>
      </dgm:t>
    </dgm:pt>
    <dgm:pt modelId="{CFC968B0-C1FE-4B28-B70B-0991934559BF}" type="parTrans" cxnId="{E47A872D-2D7C-4A5D-87A9-BB07FB3596AC}">
      <dgm:prSet/>
      <dgm:spPr/>
      <dgm:t>
        <a:bodyPr/>
        <a:lstStyle/>
        <a:p>
          <a:endParaRPr lang="en-US" b="1"/>
        </a:p>
      </dgm:t>
    </dgm:pt>
    <dgm:pt modelId="{CF4F7A16-9B64-45C5-810E-76C971A157B3}" type="sibTrans" cxnId="{E47A872D-2D7C-4A5D-87A9-BB07FB3596AC}">
      <dgm:prSet/>
      <dgm:spPr/>
      <dgm:t>
        <a:bodyPr/>
        <a:lstStyle/>
        <a:p>
          <a:endParaRPr lang="en-US" b="1"/>
        </a:p>
      </dgm:t>
    </dgm:pt>
    <dgm:pt modelId="{CB56FDFA-59F8-48BB-A84D-FB2A21A28992}">
      <dgm:prSet phldrT="[Text]"/>
      <dgm:spPr/>
      <dgm:t>
        <a:bodyPr/>
        <a:lstStyle/>
        <a:p>
          <a:r>
            <a:rPr lang="en-US" altLang="en-US" b="1" dirty="0">
              <a:solidFill>
                <a:srgbClr val="FFFF00"/>
              </a:solidFill>
            </a:rPr>
            <a:t>Pointer to the PCB </a:t>
          </a:r>
          <a:r>
            <a:rPr lang="en-US" altLang="en-US" b="1" dirty="0"/>
            <a:t>of the process that created it</a:t>
          </a:r>
          <a:endParaRPr lang="en-US" b="1" dirty="0"/>
        </a:p>
      </dgm:t>
    </dgm:pt>
    <dgm:pt modelId="{537F72D1-FCA8-4302-994B-63B3F4CA46EF}" type="parTrans" cxnId="{3DFE1419-F51A-40F5-8DB7-D8B2D5E28A7D}">
      <dgm:prSet/>
      <dgm:spPr/>
      <dgm:t>
        <a:bodyPr/>
        <a:lstStyle/>
        <a:p>
          <a:endParaRPr lang="en-US" b="1"/>
        </a:p>
      </dgm:t>
    </dgm:pt>
    <dgm:pt modelId="{B4E62A4C-D3DF-4B1B-BF18-CF264BB8566E}" type="sibTrans" cxnId="{3DFE1419-F51A-40F5-8DB7-D8B2D5E28A7D}">
      <dgm:prSet/>
      <dgm:spPr/>
      <dgm:t>
        <a:bodyPr/>
        <a:lstStyle/>
        <a:p>
          <a:endParaRPr lang="en-US" b="1"/>
        </a:p>
      </dgm:t>
    </dgm:pt>
    <dgm:pt modelId="{9551B5BE-86D2-4420-9914-EA92C394C8A0}">
      <dgm:prSet phldrT="[Text]"/>
      <dgm:spPr/>
      <dgm:t>
        <a:bodyPr/>
        <a:lstStyle/>
        <a:p>
          <a:r>
            <a:rPr lang="en-US" altLang="en-US" b="1" dirty="0">
              <a:solidFill>
                <a:srgbClr val="FFFF00"/>
              </a:solidFill>
            </a:rPr>
            <a:t>Pointer(s) to the other thread(s) </a:t>
          </a:r>
          <a:r>
            <a:rPr lang="en-US" altLang="en-US" b="1" dirty="0"/>
            <a:t>that were created by this thread</a:t>
          </a:r>
          <a:endParaRPr lang="en-US" b="1" dirty="0"/>
        </a:p>
      </dgm:t>
    </dgm:pt>
    <dgm:pt modelId="{2779B0E4-6EDC-4762-AC18-010AC966ACEC}" type="parTrans" cxnId="{FABC93DF-DD0C-4C3A-B4A0-1404BB003ECF}">
      <dgm:prSet/>
      <dgm:spPr/>
      <dgm:t>
        <a:bodyPr/>
        <a:lstStyle/>
        <a:p>
          <a:endParaRPr lang="en-US" b="1"/>
        </a:p>
      </dgm:t>
    </dgm:pt>
    <dgm:pt modelId="{0FCBFA85-4B2E-42F3-AB39-B067FD3DA63D}" type="sibTrans" cxnId="{FABC93DF-DD0C-4C3A-B4A0-1404BB003ECF}">
      <dgm:prSet/>
      <dgm:spPr/>
      <dgm:t>
        <a:bodyPr/>
        <a:lstStyle/>
        <a:p>
          <a:endParaRPr lang="en-US" b="1"/>
        </a:p>
      </dgm:t>
    </dgm:pt>
    <dgm:pt modelId="{D099E4B2-D8C4-4B4D-AC67-E2A2F8F95628}" type="pres">
      <dgm:prSet presAssocID="{264D7CD2-C50C-4352-9F07-B47027273015}" presName="Name0" presStyleCnt="0">
        <dgm:presLayoutVars>
          <dgm:resizeHandles/>
        </dgm:presLayoutVars>
      </dgm:prSet>
      <dgm:spPr/>
    </dgm:pt>
    <dgm:pt modelId="{4082DFAB-AE43-438D-B817-09EEDB4BA140}" type="pres">
      <dgm:prSet presAssocID="{8762F164-EE52-4C0F-A2BB-4DF0EFC03452}" presName="text" presStyleLbl="node1" presStyleIdx="0" presStyleCnt="7">
        <dgm:presLayoutVars>
          <dgm:bulletEnabled val="1"/>
        </dgm:presLayoutVars>
      </dgm:prSet>
      <dgm:spPr/>
    </dgm:pt>
    <dgm:pt modelId="{5FEC3823-0AFD-4181-89C6-146A85A2F84E}" type="pres">
      <dgm:prSet presAssocID="{0BADB9FC-DA3F-4731-84C0-273BE27E7414}" presName="space" presStyleCnt="0"/>
      <dgm:spPr/>
    </dgm:pt>
    <dgm:pt modelId="{F2337F17-381C-492A-B4DC-316C6A9258BC}" type="pres">
      <dgm:prSet presAssocID="{8A20B731-8F94-4173-9C89-4222526E2DF9}" presName="text" presStyleLbl="node1" presStyleIdx="1" presStyleCnt="7">
        <dgm:presLayoutVars>
          <dgm:bulletEnabled val="1"/>
        </dgm:presLayoutVars>
      </dgm:prSet>
      <dgm:spPr/>
    </dgm:pt>
    <dgm:pt modelId="{F818D05F-E4AA-449F-8456-4909775A00B9}" type="pres">
      <dgm:prSet presAssocID="{A43BBD84-24C2-480F-9EAE-59CB8F2D65B5}" presName="space" presStyleCnt="0"/>
      <dgm:spPr/>
    </dgm:pt>
    <dgm:pt modelId="{DE38F293-5AE0-4A4D-8B2B-838773404725}" type="pres">
      <dgm:prSet presAssocID="{9BC8306A-F9FC-4AFC-85F9-42233349ACFE}" presName="text" presStyleLbl="node1" presStyleIdx="2" presStyleCnt="7">
        <dgm:presLayoutVars>
          <dgm:bulletEnabled val="1"/>
        </dgm:presLayoutVars>
      </dgm:prSet>
      <dgm:spPr/>
    </dgm:pt>
    <dgm:pt modelId="{FEC995D4-218D-422E-9C13-6A4484D2F623}" type="pres">
      <dgm:prSet presAssocID="{3A32A2E2-2223-479D-B5FF-9172EE8F2149}" presName="space" presStyleCnt="0"/>
      <dgm:spPr/>
    </dgm:pt>
    <dgm:pt modelId="{70D86C2B-8AF4-44F7-A497-6F8209C73604}" type="pres">
      <dgm:prSet presAssocID="{1F8927C9-9094-4E8A-97B8-365F1F8A9F28}" presName="text" presStyleLbl="node1" presStyleIdx="3" presStyleCnt="7">
        <dgm:presLayoutVars>
          <dgm:bulletEnabled val="1"/>
        </dgm:presLayoutVars>
      </dgm:prSet>
      <dgm:spPr/>
    </dgm:pt>
    <dgm:pt modelId="{927FB154-D229-4F34-9F32-267B69B308C0}" type="pres">
      <dgm:prSet presAssocID="{E6482706-EE77-46CE-AB5B-51389C18903E}" presName="space" presStyleCnt="0"/>
      <dgm:spPr/>
    </dgm:pt>
    <dgm:pt modelId="{12A936E2-1364-45C6-ACBC-4269DCDBA2A2}" type="pres">
      <dgm:prSet presAssocID="{772DEB0D-80B9-45DE-97B4-A62D4A3E6A94}" presName="text" presStyleLbl="node1" presStyleIdx="4" presStyleCnt="7">
        <dgm:presLayoutVars>
          <dgm:bulletEnabled val="1"/>
        </dgm:presLayoutVars>
      </dgm:prSet>
      <dgm:spPr/>
    </dgm:pt>
    <dgm:pt modelId="{F8052819-21EE-4FF4-8219-6228BEEBB22A}" type="pres">
      <dgm:prSet presAssocID="{CF4F7A16-9B64-45C5-810E-76C971A157B3}" presName="space" presStyleCnt="0"/>
      <dgm:spPr/>
    </dgm:pt>
    <dgm:pt modelId="{AE767BD2-76C3-4BE9-9EBA-4590131207D6}" type="pres">
      <dgm:prSet presAssocID="{CB56FDFA-59F8-48BB-A84D-FB2A21A28992}" presName="text" presStyleLbl="node1" presStyleIdx="5" presStyleCnt="7">
        <dgm:presLayoutVars>
          <dgm:bulletEnabled val="1"/>
        </dgm:presLayoutVars>
      </dgm:prSet>
      <dgm:spPr/>
    </dgm:pt>
    <dgm:pt modelId="{B9791028-6BDD-41C9-8574-D840F02F3363}" type="pres">
      <dgm:prSet presAssocID="{B4E62A4C-D3DF-4B1B-BF18-CF264BB8566E}" presName="space" presStyleCnt="0"/>
      <dgm:spPr/>
    </dgm:pt>
    <dgm:pt modelId="{2B8C8DC4-31FE-473A-80B1-0141CBE78501}" type="pres">
      <dgm:prSet presAssocID="{9551B5BE-86D2-4420-9914-EA92C394C8A0}" presName="text" presStyleLbl="node1" presStyleIdx="6" presStyleCnt="7">
        <dgm:presLayoutVars>
          <dgm:bulletEnabled val="1"/>
        </dgm:presLayoutVars>
      </dgm:prSet>
      <dgm:spPr/>
    </dgm:pt>
  </dgm:ptLst>
  <dgm:cxnLst>
    <dgm:cxn modelId="{AD64AA12-2BA0-48E2-ABD7-3FB3EC95713E}" srcId="{264D7CD2-C50C-4352-9F07-B47027273015}" destId="{8762F164-EE52-4C0F-A2BB-4DF0EFC03452}" srcOrd="0" destOrd="0" parTransId="{1E4D537B-A857-4E5D-8E5E-A447656DF1E1}" sibTransId="{0BADB9FC-DA3F-4731-84C0-273BE27E7414}"/>
    <dgm:cxn modelId="{3DFE1419-F51A-40F5-8DB7-D8B2D5E28A7D}" srcId="{264D7CD2-C50C-4352-9F07-B47027273015}" destId="{CB56FDFA-59F8-48BB-A84D-FB2A21A28992}" srcOrd="5" destOrd="0" parTransId="{537F72D1-FCA8-4302-994B-63B3F4CA46EF}" sibTransId="{B4E62A4C-D3DF-4B1B-BF18-CF264BB8566E}"/>
    <dgm:cxn modelId="{E47A872D-2D7C-4A5D-87A9-BB07FB3596AC}" srcId="{264D7CD2-C50C-4352-9F07-B47027273015}" destId="{772DEB0D-80B9-45DE-97B4-A62D4A3E6A94}" srcOrd="4" destOrd="0" parTransId="{CFC968B0-C1FE-4B28-B70B-0991934559BF}" sibTransId="{CF4F7A16-9B64-45C5-810E-76C971A157B3}"/>
    <dgm:cxn modelId="{F202002E-D345-4453-A649-B9C075984D14}" srcId="{264D7CD2-C50C-4352-9F07-B47027273015}" destId="{8A20B731-8F94-4173-9C89-4222526E2DF9}" srcOrd="1" destOrd="0" parTransId="{DC70A0AE-CD3B-4CF6-B119-C1431CEE5B41}" sibTransId="{A43BBD84-24C2-480F-9EAE-59CB8F2D65B5}"/>
    <dgm:cxn modelId="{AC951B60-AEA2-4431-84DF-53473C3EBDA6}" type="presOf" srcId="{8A20B731-8F94-4173-9C89-4222526E2DF9}" destId="{F2337F17-381C-492A-B4DC-316C6A9258BC}" srcOrd="0" destOrd="0" presId="urn:diagrams.loki3.com/VaryingWidthList"/>
    <dgm:cxn modelId="{196D8364-2976-40CE-8DC9-B810CA0CCF0C}" type="presOf" srcId="{772DEB0D-80B9-45DE-97B4-A62D4A3E6A94}" destId="{12A936E2-1364-45C6-ACBC-4269DCDBA2A2}" srcOrd="0" destOrd="0" presId="urn:diagrams.loki3.com/VaryingWidthList"/>
    <dgm:cxn modelId="{5037FC53-A4E3-4E0D-B6E6-08CB4FCD0960}" srcId="{264D7CD2-C50C-4352-9F07-B47027273015}" destId="{1F8927C9-9094-4E8A-97B8-365F1F8A9F28}" srcOrd="3" destOrd="0" parTransId="{D1D196DB-9FCD-49B0-B8CF-296578AFC368}" sibTransId="{E6482706-EE77-46CE-AB5B-51389C18903E}"/>
    <dgm:cxn modelId="{02C7038B-0672-4BA5-BF2B-ED765B12FAA6}" type="presOf" srcId="{264D7CD2-C50C-4352-9F07-B47027273015}" destId="{D099E4B2-D8C4-4B4D-AC67-E2A2F8F95628}" srcOrd="0" destOrd="0" presId="urn:diagrams.loki3.com/VaryingWidthList"/>
    <dgm:cxn modelId="{233AB48F-EF72-4E40-9DEC-A43388560A13}" type="presOf" srcId="{9BC8306A-F9FC-4AFC-85F9-42233349ACFE}" destId="{DE38F293-5AE0-4A4D-8B2B-838773404725}" srcOrd="0" destOrd="0" presId="urn:diagrams.loki3.com/VaryingWidthList"/>
    <dgm:cxn modelId="{5556C78F-F4A7-4424-B7BD-F59DE6E0AE37}" type="presOf" srcId="{8762F164-EE52-4C0F-A2BB-4DF0EFC03452}" destId="{4082DFAB-AE43-438D-B817-09EEDB4BA140}" srcOrd="0" destOrd="0" presId="urn:diagrams.loki3.com/VaryingWidthList"/>
    <dgm:cxn modelId="{6F67DBC2-349B-4611-B349-1EADEDBD16A5}" type="presOf" srcId="{CB56FDFA-59F8-48BB-A84D-FB2A21A28992}" destId="{AE767BD2-76C3-4BE9-9EBA-4590131207D6}" srcOrd="0" destOrd="0" presId="urn:diagrams.loki3.com/VaryingWidthList"/>
    <dgm:cxn modelId="{FABC93DF-DD0C-4C3A-B4A0-1404BB003ECF}" srcId="{264D7CD2-C50C-4352-9F07-B47027273015}" destId="{9551B5BE-86D2-4420-9914-EA92C394C8A0}" srcOrd="6" destOrd="0" parTransId="{2779B0E4-6EDC-4762-AC18-010AC966ACEC}" sibTransId="{0FCBFA85-4B2E-42F3-AB39-B067FD3DA63D}"/>
    <dgm:cxn modelId="{DF00F8E3-771B-4C99-A71A-B5CB72E21A73}" type="presOf" srcId="{1F8927C9-9094-4E8A-97B8-365F1F8A9F28}" destId="{70D86C2B-8AF4-44F7-A497-6F8209C73604}" srcOrd="0" destOrd="0" presId="urn:diagrams.loki3.com/VaryingWidthList"/>
    <dgm:cxn modelId="{C606ACF4-5B63-4EBF-8303-FE3A15F0DE28}" type="presOf" srcId="{9551B5BE-86D2-4420-9914-EA92C394C8A0}" destId="{2B8C8DC4-31FE-473A-80B1-0141CBE78501}" srcOrd="0" destOrd="0" presId="urn:diagrams.loki3.com/VaryingWidthList"/>
    <dgm:cxn modelId="{16FB54FD-325B-4203-B265-5B6C6DD85289}" srcId="{264D7CD2-C50C-4352-9F07-B47027273015}" destId="{9BC8306A-F9FC-4AFC-85F9-42233349ACFE}" srcOrd="2" destOrd="0" parTransId="{7BA3B289-3831-4F0B-9748-F5DE03661F09}" sibTransId="{3A32A2E2-2223-479D-B5FF-9172EE8F2149}"/>
    <dgm:cxn modelId="{E4077B6D-A995-4D25-94A8-DC07A5DEBA1E}" type="presParOf" srcId="{D099E4B2-D8C4-4B4D-AC67-E2A2F8F95628}" destId="{4082DFAB-AE43-438D-B817-09EEDB4BA140}" srcOrd="0" destOrd="0" presId="urn:diagrams.loki3.com/VaryingWidthList"/>
    <dgm:cxn modelId="{23143A5A-103D-4EB9-8AC4-802A58BF40E1}" type="presParOf" srcId="{D099E4B2-D8C4-4B4D-AC67-E2A2F8F95628}" destId="{5FEC3823-0AFD-4181-89C6-146A85A2F84E}" srcOrd="1" destOrd="0" presId="urn:diagrams.loki3.com/VaryingWidthList"/>
    <dgm:cxn modelId="{F80F085D-CC8E-4874-AE4B-09C5BC47EF77}" type="presParOf" srcId="{D099E4B2-D8C4-4B4D-AC67-E2A2F8F95628}" destId="{F2337F17-381C-492A-B4DC-316C6A9258BC}" srcOrd="2" destOrd="0" presId="urn:diagrams.loki3.com/VaryingWidthList"/>
    <dgm:cxn modelId="{3CC07C8B-2D41-426A-9FF3-9142F5620FB3}" type="presParOf" srcId="{D099E4B2-D8C4-4B4D-AC67-E2A2F8F95628}" destId="{F818D05F-E4AA-449F-8456-4909775A00B9}" srcOrd="3" destOrd="0" presId="urn:diagrams.loki3.com/VaryingWidthList"/>
    <dgm:cxn modelId="{2DF26207-99FD-448B-B20C-706A6BE59DB6}" type="presParOf" srcId="{D099E4B2-D8C4-4B4D-AC67-E2A2F8F95628}" destId="{DE38F293-5AE0-4A4D-8B2B-838773404725}" srcOrd="4" destOrd="0" presId="urn:diagrams.loki3.com/VaryingWidthList"/>
    <dgm:cxn modelId="{6DBB1579-2109-4F55-8B19-C6135BF42353}" type="presParOf" srcId="{D099E4B2-D8C4-4B4D-AC67-E2A2F8F95628}" destId="{FEC995D4-218D-422E-9C13-6A4484D2F623}" srcOrd="5" destOrd="0" presId="urn:diagrams.loki3.com/VaryingWidthList"/>
    <dgm:cxn modelId="{886720DE-4801-478D-96F5-108835513C57}" type="presParOf" srcId="{D099E4B2-D8C4-4B4D-AC67-E2A2F8F95628}" destId="{70D86C2B-8AF4-44F7-A497-6F8209C73604}" srcOrd="6" destOrd="0" presId="urn:diagrams.loki3.com/VaryingWidthList"/>
    <dgm:cxn modelId="{83E83A8E-0F52-4A0D-8573-B4AD359394CB}" type="presParOf" srcId="{D099E4B2-D8C4-4B4D-AC67-E2A2F8F95628}" destId="{927FB154-D229-4F34-9F32-267B69B308C0}" srcOrd="7" destOrd="0" presId="urn:diagrams.loki3.com/VaryingWidthList"/>
    <dgm:cxn modelId="{9E93BC04-1828-49C5-9AAF-086B2526CF6D}" type="presParOf" srcId="{D099E4B2-D8C4-4B4D-AC67-E2A2F8F95628}" destId="{12A936E2-1364-45C6-ACBC-4269DCDBA2A2}" srcOrd="8" destOrd="0" presId="urn:diagrams.loki3.com/VaryingWidthList"/>
    <dgm:cxn modelId="{A4F13C7A-4BA8-420D-94BE-E451D3222DE0}" type="presParOf" srcId="{D099E4B2-D8C4-4B4D-AC67-E2A2F8F95628}" destId="{F8052819-21EE-4FF4-8219-6228BEEBB22A}" srcOrd="9" destOrd="0" presId="urn:diagrams.loki3.com/VaryingWidthList"/>
    <dgm:cxn modelId="{8E693A66-88CA-4C80-8702-30D3004E0B51}" type="presParOf" srcId="{D099E4B2-D8C4-4B4D-AC67-E2A2F8F95628}" destId="{AE767BD2-76C3-4BE9-9EBA-4590131207D6}" srcOrd="10" destOrd="0" presId="urn:diagrams.loki3.com/VaryingWidthList"/>
    <dgm:cxn modelId="{72746341-DA25-450A-92E0-2E763F72A8D2}" type="presParOf" srcId="{D099E4B2-D8C4-4B4D-AC67-E2A2F8F95628}" destId="{B9791028-6BDD-41C9-8574-D840F02F3363}" srcOrd="11" destOrd="0" presId="urn:diagrams.loki3.com/VaryingWidthList"/>
    <dgm:cxn modelId="{8FD19566-94D3-49F2-9BCB-C6DCA032A104}" type="presParOf" srcId="{D099E4B2-D8C4-4B4D-AC67-E2A2F8F95628}" destId="{2B8C8DC4-31FE-473A-80B1-0141CBE78501}" srcOrd="1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8882D-1E5F-40ED-83C0-2B647AA847AB}" type="doc">
      <dgm:prSet loTypeId="urn:microsoft.com/office/officeart/2005/8/layout/matrix1" loCatId="matrix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1951F4B1-FAE8-4AB7-9087-5B9506BA7A08}">
      <dgm:prSet phldrT="[Text]"/>
      <dgm:spPr/>
      <dgm:t>
        <a:bodyPr/>
        <a:lstStyle/>
        <a:p>
          <a:r>
            <a:rPr lang="en-US" b="1" dirty="0"/>
            <a:t>User Threads</a:t>
          </a:r>
        </a:p>
        <a:p>
          <a:r>
            <a:rPr lang="en-US" b="1" dirty="0"/>
            <a:t>(User Mode)</a:t>
          </a:r>
        </a:p>
      </dgm:t>
    </dgm:pt>
    <dgm:pt modelId="{D2400083-D1E5-469A-A6A5-DEA7F34F178C}" type="parTrans" cxnId="{CBA50172-A50F-43DE-AEC0-22E62A6DB25B}">
      <dgm:prSet/>
      <dgm:spPr/>
      <dgm:t>
        <a:bodyPr/>
        <a:lstStyle/>
        <a:p>
          <a:endParaRPr lang="en-US"/>
        </a:p>
      </dgm:t>
    </dgm:pt>
    <dgm:pt modelId="{02366FD4-60B9-4178-92A1-BB3AA803247C}" type="sibTrans" cxnId="{CBA50172-A50F-43DE-AEC0-22E62A6DB25B}">
      <dgm:prSet/>
      <dgm:spPr/>
      <dgm:t>
        <a:bodyPr/>
        <a:lstStyle/>
        <a:p>
          <a:endParaRPr lang="en-US"/>
        </a:p>
      </dgm:t>
    </dgm:pt>
    <dgm:pt modelId="{2CFE9DAB-3F16-44BD-A36B-2C20FB554427}">
      <dgm:prSet phldrT="[Text]" custT="1"/>
      <dgm:spPr/>
      <dgm:t>
        <a:bodyPr/>
        <a:lstStyle/>
        <a:p>
          <a:r>
            <a:rPr lang="en-US" altLang="en-US" sz="2800" dirty="0">
              <a:solidFill>
                <a:schemeClr val="tx1"/>
              </a:solidFill>
            </a:rPr>
            <a:t>Management done by user-level threads library </a:t>
          </a:r>
          <a:endParaRPr lang="en-US" sz="2800" dirty="0">
            <a:solidFill>
              <a:schemeClr val="tx1"/>
            </a:solidFill>
          </a:endParaRPr>
        </a:p>
      </dgm:t>
    </dgm:pt>
    <dgm:pt modelId="{934D03BD-257F-438B-A3F7-4358EA00CD32}" type="parTrans" cxnId="{C9CAEB41-9268-4100-A459-696FB4FB5BA5}">
      <dgm:prSet/>
      <dgm:spPr/>
      <dgm:t>
        <a:bodyPr/>
        <a:lstStyle/>
        <a:p>
          <a:endParaRPr lang="en-US"/>
        </a:p>
      </dgm:t>
    </dgm:pt>
    <dgm:pt modelId="{FB6DEFBE-1CCD-4752-877C-F1D0A511D26C}" type="sibTrans" cxnId="{C9CAEB41-9268-4100-A459-696FB4FB5BA5}">
      <dgm:prSet/>
      <dgm:spPr/>
      <dgm:t>
        <a:bodyPr/>
        <a:lstStyle/>
        <a:p>
          <a:endParaRPr lang="en-US"/>
        </a:p>
      </dgm:t>
    </dgm:pt>
    <dgm:pt modelId="{AC44E18C-DEBB-473D-A143-73E734247373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No kernel support, kernel does not recognize these threads</a:t>
          </a:r>
        </a:p>
      </dgm:t>
    </dgm:pt>
    <dgm:pt modelId="{856B46F6-5183-46DC-B793-8CD4D9234E9E}" type="parTrans" cxnId="{40CDFED1-2C4F-467C-B120-6BCD9063344F}">
      <dgm:prSet/>
      <dgm:spPr/>
      <dgm:t>
        <a:bodyPr/>
        <a:lstStyle/>
        <a:p>
          <a:endParaRPr lang="en-US"/>
        </a:p>
      </dgm:t>
    </dgm:pt>
    <dgm:pt modelId="{1A409D99-821B-4175-B853-62F2D43CCBE2}" type="sibTrans" cxnId="{40CDFED1-2C4F-467C-B120-6BCD9063344F}">
      <dgm:prSet/>
      <dgm:spPr/>
      <dgm:t>
        <a:bodyPr/>
        <a:lstStyle/>
        <a:p>
          <a:endParaRPr lang="en-US"/>
        </a:p>
      </dgm:t>
    </dgm:pt>
    <dgm:pt modelId="{5462B524-ABC1-432F-8B5E-1DC68BE9A79E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All codes &amp; data structures exist in user space</a:t>
          </a:r>
        </a:p>
      </dgm:t>
    </dgm:pt>
    <dgm:pt modelId="{5AD1EACA-3B55-430A-B926-223B55945C60}" type="parTrans" cxnId="{2D8D2E3C-C7ED-4272-9265-79EC35254421}">
      <dgm:prSet/>
      <dgm:spPr/>
      <dgm:t>
        <a:bodyPr/>
        <a:lstStyle/>
        <a:p>
          <a:endParaRPr lang="en-US"/>
        </a:p>
      </dgm:t>
    </dgm:pt>
    <dgm:pt modelId="{69860E29-43E2-40DB-92D3-C72A636E4DA6}" type="sibTrans" cxnId="{2D8D2E3C-C7ED-4272-9265-79EC35254421}">
      <dgm:prSet/>
      <dgm:spPr/>
      <dgm:t>
        <a:bodyPr/>
        <a:lstStyle/>
        <a:p>
          <a:endParaRPr lang="en-US"/>
        </a:p>
      </dgm:t>
    </dgm:pt>
    <dgm:pt modelId="{455F26B1-7CAE-4811-BC1C-514A03671720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Invoking a </a:t>
          </a:r>
          <a:r>
            <a:rPr lang="en-US" sz="2800" dirty="0" err="1">
              <a:solidFill>
                <a:schemeClr val="tx1"/>
              </a:solidFill>
            </a:rPr>
            <a:t>func</a:t>
          </a:r>
          <a:r>
            <a:rPr lang="en-US" sz="2800" dirty="0">
              <a:solidFill>
                <a:schemeClr val="tx1"/>
              </a:solidFill>
            </a:rPr>
            <a:t>. in the API results in a local </a:t>
          </a:r>
          <a:r>
            <a:rPr lang="en-US" sz="2800" dirty="0" err="1">
              <a:solidFill>
                <a:schemeClr val="tx1"/>
              </a:solidFill>
            </a:rPr>
            <a:t>func</a:t>
          </a:r>
          <a:r>
            <a:rPr lang="en-US" sz="2800" dirty="0">
              <a:solidFill>
                <a:schemeClr val="tx1"/>
              </a:solidFill>
            </a:rPr>
            <a:t>. call in user space &amp; not a system call</a:t>
          </a:r>
        </a:p>
      </dgm:t>
    </dgm:pt>
    <dgm:pt modelId="{FD7240B1-2F34-43FC-A626-018F2C03BBA9}" type="parTrans" cxnId="{AECA6AC4-7461-49CC-A543-14ECB94E8EC9}">
      <dgm:prSet/>
      <dgm:spPr/>
      <dgm:t>
        <a:bodyPr/>
        <a:lstStyle/>
        <a:p>
          <a:endParaRPr lang="en-US"/>
        </a:p>
      </dgm:t>
    </dgm:pt>
    <dgm:pt modelId="{9CB9F7D7-5299-4FD4-92A8-9014A97CEC6D}" type="sibTrans" cxnId="{AECA6AC4-7461-49CC-A543-14ECB94E8EC9}">
      <dgm:prSet/>
      <dgm:spPr/>
      <dgm:t>
        <a:bodyPr/>
        <a:lstStyle/>
        <a:p>
          <a:endParaRPr lang="en-US"/>
        </a:p>
      </dgm:t>
    </dgm:pt>
    <dgm:pt modelId="{5CD1D844-0035-4A50-B140-81838F6C0EDC}" type="pres">
      <dgm:prSet presAssocID="{FDA8882D-1E5F-40ED-83C0-2B647AA847A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2AD408-3744-472B-977F-6E5ADAC29E1D}" type="pres">
      <dgm:prSet presAssocID="{FDA8882D-1E5F-40ED-83C0-2B647AA847AB}" presName="matrix" presStyleCnt="0"/>
      <dgm:spPr/>
    </dgm:pt>
    <dgm:pt modelId="{A0D6E616-0F19-4E9A-BD66-FB0222A27399}" type="pres">
      <dgm:prSet presAssocID="{FDA8882D-1E5F-40ED-83C0-2B647AA847AB}" presName="tile1" presStyleLbl="node1" presStyleIdx="0" presStyleCnt="4"/>
      <dgm:spPr/>
    </dgm:pt>
    <dgm:pt modelId="{33ED870D-487B-4DB9-8BAA-12502458175A}" type="pres">
      <dgm:prSet presAssocID="{FDA8882D-1E5F-40ED-83C0-2B647AA847A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A3638C7-1DD9-41E8-B905-FD4E24554227}" type="pres">
      <dgm:prSet presAssocID="{FDA8882D-1E5F-40ED-83C0-2B647AA847AB}" presName="tile2" presStyleLbl="node1" presStyleIdx="1" presStyleCnt="4"/>
      <dgm:spPr/>
    </dgm:pt>
    <dgm:pt modelId="{9A99FA55-3324-4F41-ABF4-2B994E967E4C}" type="pres">
      <dgm:prSet presAssocID="{FDA8882D-1E5F-40ED-83C0-2B647AA847A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0ADF697-7CD6-428E-A80F-A4D471672B30}" type="pres">
      <dgm:prSet presAssocID="{FDA8882D-1E5F-40ED-83C0-2B647AA847AB}" presName="tile3" presStyleLbl="node1" presStyleIdx="2" presStyleCnt="4"/>
      <dgm:spPr/>
    </dgm:pt>
    <dgm:pt modelId="{09832857-0415-40CA-8459-EEB48011BB54}" type="pres">
      <dgm:prSet presAssocID="{FDA8882D-1E5F-40ED-83C0-2B647AA847A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1938B00-79AE-4CD9-BD92-D6ADE25C37B3}" type="pres">
      <dgm:prSet presAssocID="{FDA8882D-1E5F-40ED-83C0-2B647AA847AB}" presName="tile4" presStyleLbl="node1" presStyleIdx="3" presStyleCnt="4"/>
      <dgm:spPr/>
    </dgm:pt>
    <dgm:pt modelId="{BE0A8B00-053B-4CB7-B1CB-C00D5D8874D0}" type="pres">
      <dgm:prSet presAssocID="{FDA8882D-1E5F-40ED-83C0-2B647AA847A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069BD83-BDAB-4071-82D8-F6DD5A081D76}" type="pres">
      <dgm:prSet presAssocID="{FDA8882D-1E5F-40ED-83C0-2B647AA847AB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579B4701-11E7-4F8B-ABA7-A5BB44120B49}" type="presOf" srcId="{AC44E18C-DEBB-473D-A143-73E734247373}" destId="{5A3638C7-1DD9-41E8-B905-FD4E24554227}" srcOrd="0" destOrd="0" presId="urn:microsoft.com/office/officeart/2005/8/layout/matrix1"/>
    <dgm:cxn modelId="{5A261831-FF24-4D42-9029-42B16751589E}" type="presOf" srcId="{455F26B1-7CAE-4811-BC1C-514A03671720}" destId="{BE0A8B00-053B-4CB7-B1CB-C00D5D8874D0}" srcOrd="1" destOrd="0" presId="urn:microsoft.com/office/officeart/2005/8/layout/matrix1"/>
    <dgm:cxn modelId="{2D8D2E3C-C7ED-4272-9265-79EC35254421}" srcId="{1951F4B1-FAE8-4AB7-9087-5B9506BA7A08}" destId="{5462B524-ABC1-432F-8B5E-1DC68BE9A79E}" srcOrd="2" destOrd="0" parTransId="{5AD1EACA-3B55-430A-B926-223B55945C60}" sibTransId="{69860E29-43E2-40DB-92D3-C72A636E4DA6}"/>
    <dgm:cxn modelId="{984DC160-5109-450F-854F-8A70C1B6E5A3}" type="presOf" srcId="{AC44E18C-DEBB-473D-A143-73E734247373}" destId="{9A99FA55-3324-4F41-ABF4-2B994E967E4C}" srcOrd="1" destOrd="0" presId="urn:microsoft.com/office/officeart/2005/8/layout/matrix1"/>
    <dgm:cxn modelId="{C9CAEB41-9268-4100-A459-696FB4FB5BA5}" srcId="{1951F4B1-FAE8-4AB7-9087-5B9506BA7A08}" destId="{2CFE9DAB-3F16-44BD-A36B-2C20FB554427}" srcOrd="0" destOrd="0" parTransId="{934D03BD-257F-438B-A3F7-4358EA00CD32}" sibTransId="{FB6DEFBE-1CCD-4752-877C-F1D0A511D26C}"/>
    <dgm:cxn modelId="{00417042-D906-49FC-B02B-28AEDC283B95}" type="presOf" srcId="{2CFE9DAB-3F16-44BD-A36B-2C20FB554427}" destId="{33ED870D-487B-4DB9-8BAA-12502458175A}" srcOrd="1" destOrd="0" presId="urn:microsoft.com/office/officeart/2005/8/layout/matrix1"/>
    <dgm:cxn modelId="{A2AD266C-044F-431A-A883-933C23DEFD9E}" type="presOf" srcId="{455F26B1-7CAE-4811-BC1C-514A03671720}" destId="{F1938B00-79AE-4CD9-BD92-D6ADE25C37B3}" srcOrd="0" destOrd="0" presId="urn:microsoft.com/office/officeart/2005/8/layout/matrix1"/>
    <dgm:cxn modelId="{CBA50172-A50F-43DE-AEC0-22E62A6DB25B}" srcId="{FDA8882D-1E5F-40ED-83C0-2B647AA847AB}" destId="{1951F4B1-FAE8-4AB7-9087-5B9506BA7A08}" srcOrd="0" destOrd="0" parTransId="{D2400083-D1E5-469A-A6A5-DEA7F34F178C}" sibTransId="{02366FD4-60B9-4178-92A1-BB3AA803247C}"/>
    <dgm:cxn modelId="{413A9A8A-734F-4E25-8BBB-90FF309F2C4A}" type="presOf" srcId="{5462B524-ABC1-432F-8B5E-1DC68BE9A79E}" destId="{09832857-0415-40CA-8459-EEB48011BB54}" srcOrd="1" destOrd="0" presId="urn:microsoft.com/office/officeart/2005/8/layout/matrix1"/>
    <dgm:cxn modelId="{02170FA8-19B5-4B80-B97B-3C7A8D1795DD}" type="presOf" srcId="{1951F4B1-FAE8-4AB7-9087-5B9506BA7A08}" destId="{1069BD83-BDAB-4071-82D8-F6DD5A081D76}" srcOrd="0" destOrd="0" presId="urn:microsoft.com/office/officeart/2005/8/layout/matrix1"/>
    <dgm:cxn modelId="{F37084B5-C59F-4B25-B79C-97DB804EEACD}" type="presOf" srcId="{5462B524-ABC1-432F-8B5E-1DC68BE9A79E}" destId="{D0ADF697-7CD6-428E-A80F-A4D471672B30}" srcOrd="0" destOrd="0" presId="urn:microsoft.com/office/officeart/2005/8/layout/matrix1"/>
    <dgm:cxn modelId="{3DBF10C0-6A23-4F95-9417-ECCC9CEEB666}" type="presOf" srcId="{FDA8882D-1E5F-40ED-83C0-2B647AA847AB}" destId="{5CD1D844-0035-4A50-B140-81838F6C0EDC}" srcOrd="0" destOrd="0" presId="urn:microsoft.com/office/officeart/2005/8/layout/matrix1"/>
    <dgm:cxn modelId="{AECA6AC4-7461-49CC-A543-14ECB94E8EC9}" srcId="{1951F4B1-FAE8-4AB7-9087-5B9506BA7A08}" destId="{455F26B1-7CAE-4811-BC1C-514A03671720}" srcOrd="3" destOrd="0" parTransId="{FD7240B1-2F34-43FC-A626-018F2C03BBA9}" sibTransId="{9CB9F7D7-5299-4FD4-92A8-9014A97CEC6D}"/>
    <dgm:cxn modelId="{40CDFED1-2C4F-467C-B120-6BCD9063344F}" srcId="{1951F4B1-FAE8-4AB7-9087-5B9506BA7A08}" destId="{AC44E18C-DEBB-473D-A143-73E734247373}" srcOrd="1" destOrd="0" parTransId="{856B46F6-5183-46DC-B793-8CD4D9234E9E}" sibTransId="{1A409D99-821B-4175-B853-62F2D43CCBE2}"/>
    <dgm:cxn modelId="{E83FBDD7-C18D-4890-842A-F21E44D383A5}" type="presOf" srcId="{2CFE9DAB-3F16-44BD-A36B-2C20FB554427}" destId="{A0D6E616-0F19-4E9A-BD66-FB0222A27399}" srcOrd="0" destOrd="0" presId="urn:microsoft.com/office/officeart/2005/8/layout/matrix1"/>
    <dgm:cxn modelId="{4933F453-2684-4285-9184-A174EBBF0D4A}" type="presParOf" srcId="{5CD1D844-0035-4A50-B140-81838F6C0EDC}" destId="{1F2AD408-3744-472B-977F-6E5ADAC29E1D}" srcOrd="0" destOrd="0" presId="urn:microsoft.com/office/officeart/2005/8/layout/matrix1"/>
    <dgm:cxn modelId="{4E923A9E-1604-44AC-9139-BCD92EEE3D91}" type="presParOf" srcId="{1F2AD408-3744-472B-977F-6E5ADAC29E1D}" destId="{A0D6E616-0F19-4E9A-BD66-FB0222A27399}" srcOrd="0" destOrd="0" presId="urn:microsoft.com/office/officeart/2005/8/layout/matrix1"/>
    <dgm:cxn modelId="{FFA9CD94-EE89-42C5-99B1-35B3F07C20E7}" type="presParOf" srcId="{1F2AD408-3744-472B-977F-6E5ADAC29E1D}" destId="{33ED870D-487B-4DB9-8BAA-12502458175A}" srcOrd="1" destOrd="0" presId="urn:microsoft.com/office/officeart/2005/8/layout/matrix1"/>
    <dgm:cxn modelId="{DC5A575E-691F-44E6-9DA2-02D53A3041C1}" type="presParOf" srcId="{1F2AD408-3744-472B-977F-6E5ADAC29E1D}" destId="{5A3638C7-1DD9-41E8-B905-FD4E24554227}" srcOrd="2" destOrd="0" presId="urn:microsoft.com/office/officeart/2005/8/layout/matrix1"/>
    <dgm:cxn modelId="{3FB35F10-33BA-49B6-903A-C00AF08F23EC}" type="presParOf" srcId="{1F2AD408-3744-472B-977F-6E5ADAC29E1D}" destId="{9A99FA55-3324-4F41-ABF4-2B994E967E4C}" srcOrd="3" destOrd="0" presId="urn:microsoft.com/office/officeart/2005/8/layout/matrix1"/>
    <dgm:cxn modelId="{3A75CE89-1BDB-40B8-9D26-B3AD961E7D67}" type="presParOf" srcId="{1F2AD408-3744-472B-977F-6E5ADAC29E1D}" destId="{D0ADF697-7CD6-428E-A80F-A4D471672B30}" srcOrd="4" destOrd="0" presId="urn:microsoft.com/office/officeart/2005/8/layout/matrix1"/>
    <dgm:cxn modelId="{87F49D32-E2D1-464A-B91F-47ED45FC6739}" type="presParOf" srcId="{1F2AD408-3744-472B-977F-6E5ADAC29E1D}" destId="{09832857-0415-40CA-8459-EEB48011BB54}" srcOrd="5" destOrd="0" presId="urn:microsoft.com/office/officeart/2005/8/layout/matrix1"/>
    <dgm:cxn modelId="{9AF69D0D-9FA7-46D2-A5CD-CB6E4B41CB6D}" type="presParOf" srcId="{1F2AD408-3744-472B-977F-6E5ADAC29E1D}" destId="{F1938B00-79AE-4CD9-BD92-D6ADE25C37B3}" srcOrd="6" destOrd="0" presId="urn:microsoft.com/office/officeart/2005/8/layout/matrix1"/>
    <dgm:cxn modelId="{987744E9-60D2-4035-843B-CD939F94315E}" type="presParOf" srcId="{1F2AD408-3744-472B-977F-6E5ADAC29E1D}" destId="{BE0A8B00-053B-4CB7-B1CB-C00D5D8874D0}" srcOrd="7" destOrd="0" presId="urn:microsoft.com/office/officeart/2005/8/layout/matrix1"/>
    <dgm:cxn modelId="{21C0D548-5378-4EF0-AFA2-EA6ABA9CBA67}" type="presParOf" srcId="{5CD1D844-0035-4A50-B140-81838F6C0EDC}" destId="{1069BD83-BDAB-4071-82D8-F6DD5A081D7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A8882D-1E5F-40ED-83C0-2B647AA847AB}" type="doc">
      <dgm:prSet loTypeId="urn:microsoft.com/office/officeart/2005/8/layout/matrix1" loCatId="matrix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951F4B1-FAE8-4AB7-9087-5B9506BA7A08}">
      <dgm:prSet phldrT="[Text]"/>
      <dgm:spPr/>
      <dgm:t>
        <a:bodyPr/>
        <a:lstStyle/>
        <a:p>
          <a:r>
            <a:rPr lang="en-US" b="1" dirty="0"/>
            <a:t>Kernel Threads</a:t>
          </a:r>
        </a:p>
        <a:p>
          <a:r>
            <a:rPr lang="en-US" b="1" dirty="0"/>
            <a:t>(Kernel Mode)</a:t>
          </a:r>
        </a:p>
      </dgm:t>
    </dgm:pt>
    <dgm:pt modelId="{D2400083-D1E5-469A-A6A5-DEA7F34F178C}" type="parTrans" cxnId="{CBA50172-A50F-43DE-AEC0-22E62A6DB25B}">
      <dgm:prSet/>
      <dgm:spPr/>
      <dgm:t>
        <a:bodyPr/>
        <a:lstStyle/>
        <a:p>
          <a:endParaRPr lang="en-US"/>
        </a:p>
      </dgm:t>
    </dgm:pt>
    <dgm:pt modelId="{02366FD4-60B9-4178-92A1-BB3AA803247C}" type="sibTrans" cxnId="{CBA50172-A50F-43DE-AEC0-22E62A6DB25B}">
      <dgm:prSet/>
      <dgm:spPr/>
      <dgm:t>
        <a:bodyPr/>
        <a:lstStyle/>
        <a:p>
          <a:endParaRPr lang="en-US"/>
        </a:p>
      </dgm:t>
    </dgm:pt>
    <dgm:pt modelId="{2CFE9DAB-3F16-44BD-A36B-2C20FB554427}">
      <dgm:prSet phldrT="[Text]" custT="1"/>
      <dgm:spPr/>
      <dgm:t>
        <a:bodyPr/>
        <a:lstStyle/>
        <a:p>
          <a:r>
            <a:rPr lang="en-US" altLang="en-US" sz="2800" dirty="0">
              <a:solidFill>
                <a:schemeClr val="tx1"/>
              </a:solidFill>
            </a:rPr>
            <a:t>Threads recognized &amp; managed by kernel, kernel-level library</a:t>
          </a:r>
          <a:endParaRPr lang="en-US" sz="2800" dirty="0">
            <a:solidFill>
              <a:schemeClr val="tx1"/>
            </a:solidFill>
          </a:endParaRPr>
        </a:p>
      </dgm:t>
    </dgm:pt>
    <dgm:pt modelId="{934D03BD-257F-438B-A3F7-4358EA00CD32}" type="parTrans" cxnId="{C9CAEB41-9268-4100-A459-696FB4FB5BA5}">
      <dgm:prSet/>
      <dgm:spPr/>
      <dgm:t>
        <a:bodyPr/>
        <a:lstStyle/>
        <a:p>
          <a:endParaRPr lang="en-US"/>
        </a:p>
      </dgm:t>
    </dgm:pt>
    <dgm:pt modelId="{FB6DEFBE-1CCD-4752-877C-F1D0A511D26C}" type="sibTrans" cxnId="{C9CAEB41-9268-4100-A459-696FB4FB5BA5}">
      <dgm:prSet/>
      <dgm:spPr/>
      <dgm:t>
        <a:bodyPr/>
        <a:lstStyle/>
        <a:p>
          <a:endParaRPr lang="en-US"/>
        </a:p>
      </dgm:t>
    </dgm:pt>
    <dgm:pt modelId="{AC44E18C-DEBB-473D-A143-73E734247373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System calls are provided to create &amp; manage threads from user space</a:t>
          </a:r>
        </a:p>
      </dgm:t>
    </dgm:pt>
    <dgm:pt modelId="{856B46F6-5183-46DC-B793-8CD4D9234E9E}" type="parTrans" cxnId="{40CDFED1-2C4F-467C-B120-6BCD9063344F}">
      <dgm:prSet/>
      <dgm:spPr/>
      <dgm:t>
        <a:bodyPr/>
        <a:lstStyle/>
        <a:p>
          <a:endParaRPr lang="en-US"/>
        </a:p>
      </dgm:t>
    </dgm:pt>
    <dgm:pt modelId="{1A409D99-821B-4175-B853-62F2D43CCBE2}" type="sibTrans" cxnId="{40CDFED1-2C4F-467C-B120-6BCD9063344F}">
      <dgm:prSet/>
      <dgm:spPr/>
      <dgm:t>
        <a:bodyPr/>
        <a:lstStyle/>
        <a:p>
          <a:endParaRPr lang="en-US"/>
        </a:p>
      </dgm:t>
    </dgm:pt>
    <dgm:pt modelId="{5462B524-ABC1-432F-8B5E-1DC68BE9A79E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All codes &amp; data structures exist in kernel space</a:t>
          </a:r>
        </a:p>
      </dgm:t>
    </dgm:pt>
    <dgm:pt modelId="{5AD1EACA-3B55-430A-B926-223B55945C60}" type="parTrans" cxnId="{2D8D2E3C-C7ED-4272-9265-79EC35254421}">
      <dgm:prSet/>
      <dgm:spPr/>
      <dgm:t>
        <a:bodyPr/>
        <a:lstStyle/>
        <a:p>
          <a:endParaRPr lang="en-US"/>
        </a:p>
      </dgm:t>
    </dgm:pt>
    <dgm:pt modelId="{69860E29-43E2-40DB-92D3-C72A636E4DA6}" type="sibTrans" cxnId="{2D8D2E3C-C7ED-4272-9265-79EC35254421}">
      <dgm:prSet/>
      <dgm:spPr/>
      <dgm:t>
        <a:bodyPr/>
        <a:lstStyle/>
        <a:p>
          <a:endParaRPr lang="en-US"/>
        </a:p>
      </dgm:t>
    </dgm:pt>
    <dgm:pt modelId="{455F26B1-7CAE-4811-BC1C-514A03671720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Invoking a </a:t>
          </a:r>
          <a:r>
            <a:rPr lang="en-US" sz="2800" dirty="0" err="1">
              <a:solidFill>
                <a:schemeClr val="tx1"/>
              </a:solidFill>
            </a:rPr>
            <a:t>func</a:t>
          </a:r>
          <a:r>
            <a:rPr lang="en-US" sz="2800" dirty="0">
              <a:solidFill>
                <a:schemeClr val="tx1"/>
              </a:solidFill>
            </a:rPr>
            <a:t>. in the API results in a system call</a:t>
          </a:r>
        </a:p>
      </dgm:t>
    </dgm:pt>
    <dgm:pt modelId="{FD7240B1-2F34-43FC-A626-018F2C03BBA9}" type="parTrans" cxnId="{AECA6AC4-7461-49CC-A543-14ECB94E8EC9}">
      <dgm:prSet/>
      <dgm:spPr/>
      <dgm:t>
        <a:bodyPr/>
        <a:lstStyle/>
        <a:p>
          <a:endParaRPr lang="en-US"/>
        </a:p>
      </dgm:t>
    </dgm:pt>
    <dgm:pt modelId="{9CB9F7D7-5299-4FD4-92A8-9014A97CEC6D}" type="sibTrans" cxnId="{AECA6AC4-7461-49CC-A543-14ECB94E8EC9}">
      <dgm:prSet/>
      <dgm:spPr/>
      <dgm:t>
        <a:bodyPr/>
        <a:lstStyle/>
        <a:p>
          <a:endParaRPr lang="en-US"/>
        </a:p>
      </dgm:t>
    </dgm:pt>
    <dgm:pt modelId="{5CD1D844-0035-4A50-B140-81838F6C0EDC}" type="pres">
      <dgm:prSet presAssocID="{FDA8882D-1E5F-40ED-83C0-2B647AA847A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2AD408-3744-472B-977F-6E5ADAC29E1D}" type="pres">
      <dgm:prSet presAssocID="{FDA8882D-1E5F-40ED-83C0-2B647AA847AB}" presName="matrix" presStyleCnt="0"/>
      <dgm:spPr/>
    </dgm:pt>
    <dgm:pt modelId="{A0D6E616-0F19-4E9A-BD66-FB0222A27399}" type="pres">
      <dgm:prSet presAssocID="{FDA8882D-1E5F-40ED-83C0-2B647AA847AB}" presName="tile1" presStyleLbl="node1" presStyleIdx="0" presStyleCnt="4"/>
      <dgm:spPr/>
    </dgm:pt>
    <dgm:pt modelId="{33ED870D-487B-4DB9-8BAA-12502458175A}" type="pres">
      <dgm:prSet presAssocID="{FDA8882D-1E5F-40ED-83C0-2B647AA847A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A3638C7-1DD9-41E8-B905-FD4E24554227}" type="pres">
      <dgm:prSet presAssocID="{FDA8882D-1E5F-40ED-83C0-2B647AA847AB}" presName="tile2" presStyleLbl="node1" presStyleIdx="1" presStyleCnt="4"/>
      <dgm:spPr/>
    </dgm:pt>
    <dgm:pt modelId="{9A99FA55-3324-4F41-ABF4-2B994E967E4C}" type="pres">
      <dgm:prSet presAssocID="{FDA8882D-1E5F-40ED-83C0-2B647AA847A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0ADF697-7CD6-428E-A80F-A4D471672B30}" type="pres">
      <dgm:prSet presAssocID="{FDA8882D-1E5F-40ED-83C0-2B647AA847AB}" presName="tile3" presStyleLbl="node1" presStyleIdx="2" presStyleCnt="4"/>
      <dgm:spPr/>
    </dgm:pt>
    <dgm:pt modelId="{09832857-0415-40CA-8459-EEB48011BB54}" type="pres">
      <dgm:prSet presAssocID="{FDA8882D-1E5F-40ED-83C0-2B647AA847A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1938B00-79AE-4CD9-BD92-D6ADE25C37B3}" type="pres">
      <dgm:prSet presAssocID="{FDA8882D-1E5F-40ED-83C0-2B647AA847AB}" presName="tile4" presStyleLbl="node1" presStyleIdx="3" presStyleCnt="4"/>
      <dgm:spPr/>
    </dgm:pt>
    <dgm:pt modelId="{BE0A8B00-053B-4CB7-B1CB-C00D5D8874D0}" type="pres">
      <dgm:prSet presAssocID="{FDA8882D-1E5F-40ED-83C0-2B647AA847A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069BD83-BDAB-4071-82D8-F6DD5A081D76}" type="pres">
      <dgm:prSet presAssocID="{FDA8882D-1E5F-40ED-83C0-2B647AA847AB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579B4701-11E7-4F8B-ABA7-A5BB44120B49}" type="presOf" srcId="{AC44E18C-DEBB-473D-A143-73E734247373}" destId="{5A3638C7-1DD9-41E8-B905-FD4E24554227}" srcOrd="0" destOrd="0" presId="urn:microsoft.com/office/officeart/2005/8/layout/matrix1"/>
    <dgm:cxn modelId="{5A261831-FF24-4D42-9029-42B16751589E}" type="presOf" srcId="{455F26B1-7CAE-4811-BC1C-514A03671720}" destId="{BE0A8B00-053B-4CB7-B1CB-C00D5D8874D0}" srcOrd="1" destOrd="0" presId="urn:microsoft.com/office/officeart/2005/8/layout/matrix1"/>
    <dgm:cxn modelId="{2D8D2E3C-C7ED-4272-9265-79EC35254421}" srcId="{1951F4B1-FAE8-4AB7-9087-5B9506BA7A08}" destId="{5462B524-ABC1-432F-8B5E-1DC68BE9A79E}" srcOrd="2" destOrd="0" parTransId="{5AD1EACA-3B55-430A-B926-223B55945C60}" sibTransId="{69860E29-43E2-40DB-92D3-C72A636E4DA6}"/>
    <dgm:cxn modelId="{984DC160-5109-450F-854F-8A70C1B6E5A3}" type="presOf" srcId="{AC44E18C-DEBB-473D-A143-73E734247373}" destId="{9A99FA55-3324-4F41-ABF4-2B994E967E4C}" srcOrd="1" destOrd="0" presId="urn:microsoft.com/office/officeart/2005/8/layout/matrix1"/>
    <dgm:cxn modelId="{C9CAEB41-9268-4100-A459-696FB4FB5BA5}" srcId="{1951F4B1-FAE8-4AB7-9087-5B9506BA7A08}" destId="{2CFE9DAB-3F16-44BD-A36B-2C20FB554427}" srcOrd="0" destOrd="0" parTransId="{934D03BD-257F-438B-A3F7-4358EA00CD32}" sibTransId="{FB6DEFBE-1CCD-4752-877C-F1D0A511D26C}"/>
    <dgm:cxn modelId="{00417042-D906-49FC-B02B-28AEDC283B95}" type="presOf" srcId="{2CFE9DAB-3F16-44BD-A36B-2C20FB554427}" destId="{33ED870D-487B-4DB9-8BAA-12502458175A}" srcOrd="1" destOrd="0" presId="urn:microsoft.com/office/officeart/2005/8/layout/matrix1"/>
    <dgm:cxn modelId="{A2AD266C-044F-431A-A883-933C23DEFD9E}" type="presOf" srcId="{455F26B1-7CAE-4811-BC1C-514A03671720}" destId="{F1938B00-79AE-4CD9-BD92-D6ADE25C37B3}" srcOrd="0" destOrd="0" presId="urn:microsoft.com/office/officeart/2005/8/layout/matrix1"/>
    <dgm:cxn modelId="{CBA50172-A50F-43DE-AEC0-22E62A6DB25B}" srcId="{FDA8882D-1E5F-40ED-83C0-2B647AA847AB}" destId="{1951F4B1-FAE8-4AB7-9087-5B9506BA7A08}" srcOrd="0" destOrd="0" parTransId="{D2400083-D1E5-469A-A6A5-DEA7F34F178C}" sibTransId="{02366FD4-60B9-4178-92A1-BB3AA803247C}"/>
    <dgm:cxn modelId="{413A9A8A-734F-4E25-8BBB-90FF309F2C4A}" type="presOf" srcId="{5462B524-ABC1-432F-8B5E-1DC68BE9A79E}" destId="{09832857-0415-40CA-8459-EEB48011BB54}" srcOrd="1" destOrd="0" presId="urn:microsoft.com/office/officeart/2005/8/layout/matrix1"/>
    <dgm:cxn modelId="{02170FA8-19B5-4B80-B97B-3C7A8D1795DD}" type="presOf" srcId="{1951F4B1-FAE8-4AB7-9087-5B9506BA7A08}" destId="{1069BD83-BDAB-4071-82D8-F6DD5A081D76}" srcOrd="0" destOrd="0" presId="urn:microsoft.com/office/officeart/2005/8/layout/matrix1"/>
    <dgm:cxn modelId="{F37084B5-C59F-4B25-B79C-97DB804EEACD}" type="presOf" srcId="{5462B524-ABC1-432F-8B5E-1DC68BE9A79E}" destId="{D0ADF697-7CD6-428E-A80F-A4D471672B30}" srcOrd="0" destOrd="0" presId="urn:microsoft.com/office/officeart/2005/8/layout/matrix1"/>
    <dgm:cxn modelId="{3DBF10C0-6A23-4F95-9417-ECCC9CEEB666}" type="presOf" srcId="{FDA8882D-1E5F-40ED-83C0-2B647AA847AB}" destId="{5CD1D844-0035-4A50-B140-81838F6C0EDC}" srcOrd="0" destOrd="0" presId="urn:microsoft.com/office/officeart/2005/8/layout/matrix1"/>
    <dgm:cxn modelId="{AECA6AC4-7461-49CC-A543-14ECB94E8EC9}" srcId="{1951F4B1-FAE8-4AB7-9087-5B9506BA7A08}" destId="{455F26B1-7CAE-4811-BC1C-514A03671720}" srcOrd="3" destOrd="0" parTransId="{FD7240B1-2F34-43FC-A626-018F2C03BBA9}" sibTransId="{9CB9F7D7-5299-4FD4-92A8-9014A97CEC6D}"/>
    <dgm:cxn modelId="{40CDFED1-2C4F-467C-B120-6BCD9063344F}" srcId="{1951F4B1-FAE8-4AB7-9087-5B9506BA7A08}" destId="{AC44E18C-DEBB-473D-A143-73E734247373}" srcOrd="1" destOrd="0" parTransId="{856B46F6-5183-46DC-B793-8CD4D9234E9E}" sibTransId="{1A409D99-821B-4175-B853-62F2D43CCBE2}"/>
    <dgm:cxn modelId="{E83FBDD7-C18D-4890-842A-F21E44D383A5}" type="presOf" srcId="{2CFE9DAB-3F16-44BD-A36B-2C20FB554427}" destId="{A0D6E616-0F19-4E9A-BD66-FB0222A27399}" srcOrd="0" destOrd="0" presId="urn:microsoft.com/office/officeart/2005/8/layout/matrix1"/>
    <dgm:cxn modelId="{4933F453-2684-4285-9184-A174EBBF0D4A}" type="presParOf" srcId="{5CD1D844-0035-4A50-B140-81838F6C0EDC}" destId="{1F2AD408-3744-472B-977F-6E5ADAC29E1D}" srcOrd="0" destOrd="0" presId="urn:microsoft.com/office/officeart/2005/8/layout/matrix1"/>
    <dgm:cxn modelId="{4E923A9E-1604-44AC-9139-BCD92EEE3D91}" type="presParOf" srcId="{1F2AD408-3744-472B-977F-6E5ADAC29E1D}" destId="{A0D6E616-0F19-4E9A-BD66-FB0222A27399}" srcOrd="0" destOrd="0" presId="urn:microsoft.com/office/officeart/2005/8/layout/matrix1"/>
    <dgm:cxn modelId="{FFA9CD94-EE89-42C5-99B1-35B3F07C20E7}" type="presParOf" srcId="{1F2AD408-3744-472B-977F-6E5ADAC29E1D}" destId="{33ED870D-487B-4DB9-8BAA-12502458175A}" srcOrd="1" destOrd="0" presId="urn:microsoft.com/office/officeart/2005/8/layout/matrix1"/>
    <dgm:cxn modelId="{DC5A575E-691F-44E6-9DA2-02D53A3041C1}" type="presParOf" srcId="{1F2AD408-3744-472B-977F-6E5ADAC29E1D}" destId="{5A3638C7-1DD9-41E8-B905-FD4E24554227}" srcOrd="2" destOrd="0" presId="urn:microsoft.com/office/officeart/2005/8/layout/matrix1"/>
    <dgm:cxn modelId="{3FB35F10-33BA-49B6-903A-C00AF08F23EC}" type="presParOf" srcId="{1F2AD408-3744-472B-977F-6E5ADAC29E1D}" destId="{9A99FA55-3324-4F41-ABF4-2B994E967E4C}" srcOrd="3" destOrd="0" presId="urn:microsoft.com/office/officeart/2005/8/layout/matrix1"/>
    <dgm:cxn modelId="{3A75CE89-1BDB-40B8-9D26-B3AD961E7D67}" type="presParOf" srcId="{1F2AD408-3744-472B-977F-6E5ADAC29E1D}" destId="{D0ADF697-7CD6-428E-A80F-A4D471672B30}" srcOrd="4" destOrd="0" presId="urn:microsoft.com/office/officeart/2005/8/layout/matrix1"/>
    <dgm:cxn modelId="{87F49D32-E2D1-464A-B91F-47ED45FC6739}" type="presParOf" srcId="{1F2AD408-3744-472B-977F-6E5ADAC29E1D}" destId="{09832857-0415-40CA-8459-EEB48011BB54}" srcOrd="5" destOrd="0" presId="urn:microsoft.com/office/officeart/2005/8/layout/matrix1"/>
    <dgm:cxn modelId="{9AF69D0D-9FA7-46D2-A5CD-CB6E4B41CB6D}" type="presParOf" srcId="{1F2AD408-3744-472B-977F-6E5ADAC29E1D}" destId="{F1938B00-79AE-4CD9-BD92-D6ADE25C37B3}" srcOrd="6" destOrd="0" presId="urn:microsoft.com/office/officeart/2005/8/layout/matrix1"/>
    <dgm:cxn modelId="{987744E9-60D2-4035-843B-CD939F94315E}" type="presParOf" srcId="{1F2AD408-3744-472B-977F-6E5ADAC29E1D}" destId="{BE0A8B00-053B-4CB7-B1CB-C00D5D8874D0}" srcOrd="7" destOrd="0" presId="urn:microsoft.com/office/officeart/2005/8/layout/matrix1"/>
    <dgm:cxn modelId="{21C0D548-5378-4EF0-AFA2-EA6ABA9CBA67}" type="presParOf" srcId="{5CD1D844-0035-4A50-B140-81838F6C0EDC}" destId="{1069BD83-BDAB-4071-82D8-F6DD5A081D7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2C2C40-E559-4AE9-807D-5202D41A3BA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BFD739E-29BB-402F-947B-1B6093EC7E8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altLang="en-US" sz="2000" b="1" dirty="0"/>
            <a:t>Signals are used to notify a process that a particular event has occurred</a:t>
          </a:r>
          <a:endParaRPr lang="en-US" sz="2000" b="1" dirty="0"/>
        </a:p>
      </dgm:t>
    </dgm:pt>
    <dgm:pt modelId="{6E638AE2-566E-4DFA-A98C-915EA31A23FC}" type="parTrans" cxnId="{048D373C-785F-4CD7-AF85-9F522591AF35}">
      <dgm:prSet/>
      <dgm:spPr/>
      <dgm:t>
        <a:bodyPr/>
        <a:lstStyle/>
        <a:p>
          <a:endParaRPr lang="en-US" sz="2000" b="1"/>
        </a:p>
      </dgm:t>
    </dgm:pt>
    <dgm:pt modelId="{E7354FCE-5654-4EAD-AD79-6DFDB68D558F}" type="sibTrans" cxnId="{048D373C-785F-4CD7-AF85-9F522591AF35}">
      <dgm:prSet/>
      <dgm:spPr/>
      <dgm:t>
        <a:bodyPr/>
        <a:lstStyle/>
        <a:p>
          <a:endParaRPr lang="en-US" sz="2000" b="1"/>
        </a:p>
      </dgm:t>
    </dgm:pt>
    <dgm:pt modelId="{547E140B-7729-4721-9285-B1DD7399D41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altLang="en-US" sz="2000" b="1" dirty="0"/>
            <a:t>Signal is delivered to a process</a:t>
          </a:r>
          <a:endParaRPr lang="en-US" sz="2000" b="1" dirty="0"/>
        </a:p>
      </dgm:t>
    </dgm:pt>
    <dgm:pt modelId="{C9DF6152-85B7-44DF-9DC6-BA84D393F08B}" type="parTrans" cxnId="{383652D5-B04E-4C3C-9763-09F6EB91C5D5}">
      <dgm:prSet/>
      <dgm:spPr/>
      <dgm:t>
        <a:bodyPr/>
        <a:lstStyle/>
        <a:p>
          <a:endParaRPr lang="en-US" sz="2000" b="1"/>
        </a:p>
      </dgm:t>
    </dgm:pt>
    <dgm:pt modelId="{E2D5897E-E8D1-4F90-A888-9A1712446819}" type="sibTrans" cxnId="{383652D5-B04E-4C3C-9763-09F6EB91C5D5}">
      <dgm:prSet/>
      <dgm:spPr/>
      <dgm:t>
        <a:bodyPr/>
        <a:lstStyle/>
        <a:p>
          <a:endParaRPr lang="en-US" sz="2000" b="1"/>
        </a:p>
      </dgm:t>
    </dgm:pt>
    <dgm:pt modelId="{B2075F46-2EC1-4704-8669-E53A022F38C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altLang="en-US" sz="2000" b="1" dirty="0"/>
            <a:t>When delivered,  signal handler (default/user-defined) is used to process signals</a:t>
          </a:r>
          <a:endParaRPr lang="en-US" sz="2000" b="1" dirty="0"/>
        </a:p>
      </dgm:t>
    </dgm:pt>
    <dgm:pt modelId="{4B3D7BC0-C0BA-4909-9568-B7C5FC1C3480}" type="parTrans" cxnId="{33BC825B-20A5-409D-961A-63163A8EB44F}">
      <dgm:prSet/>
      <dgm:spPr/>
      <dgm:t>
        <a:bodyPr/>
        <a:lstStyle/>
        <a:p>
          <a:endParaRPr lang="en-US" sz="2000" b="1"/>
        </a:p>
      </dgm:t>
    </dgm:pt>
    <dgm:pt modelId="{F1EB5F22-E68B-47F7-84E2-862479BB7D08}" type="sibTrans" cxnId="{33BC825B-20A5-409D-961A-63163A8EB44F}">
      <dgm:prSet/>
      <dgm:spPr/>
      <dgm:t>
        <a:bodyPr/>
        <a:lstStyle/>
        <a:p>
          <a:endParaRPr lang="en-US" sz="2000" b="1"/>
        </a:p>
      </dgm:t>
    </dgm:pt>
    <dgm:pt modelId="{730748B1-815C-433B-9102-A31C1D509A15}">
      <dgm:prSet custT="1"/>
      <dgm:spPr/>
      <dgm:t>
        <a:bodyPr/>
        <a:lstStyle/>
        <a:p>
          <a:r>
            <a:rPr lang="en-US" altLang="en-US" sz="2000" b="1"/>
            <a:t>Synchronous signals</a:t>
          </a:r>
          <a:endParaRPr lang="en-US" altLang="en-US" sz="2000" b="1" dirty="0"/>
        </a:p>
      </dgm:t>
    </dgm:pt>
    <dgm:pt modelId="{A8471E20-E003-4818-8BD8-AAE27F1F2A73}" type="parTrans" cxnId="{28CACFF0-1E35-4618-81E6-F7A92CD02C4E}">
      <dgm:prSet/>
      <dgm:spPr/>
      <dgm:t>
        <a:bodyPr/>
        <a:lstStyle/>
        <a:p>
          <a:endParaRPr lang="en-US" sz="2000" b="1"/>
        </a:p>
      </dgm:t>
    </dgm:pt>
    <dgm:pt modelId="{416A344F-66E5-42C1-A3E5-A2961F84C544}" type="sibTrans" cxnId="{28CACFF0-1E35-4618-81E6-F7A92CD02C4E}">
      <dgm:prSet/>
      <dgm:spPr/>
      <dgm:t>
        <a:bodyPr/>
        <a:lstStyle/>
        <a:p>
          <a:endParaRPr lang="en-US" sz="2000" b="1"/>
        </a:p>
      </dgm:t>
    </dgm:pt>
    <dgm:pt modelId="{3219E9C1-B6D0-4892-B8A8-D6B4F499AB9E}">
      <dgm:prSet custT="1"/>
      <dgm:spPr/>
      <dgm:t>
        <a:bodyPr/>
        <a:lstStyle/>
        <a:p>
          <a:r>
            <a:rPr lang="en-US" altLang="en-US" sz="2000" b="1"/>
            <a:t>illegal memory access, div. by 0</a:t>
          </a:r>
          <a:endParaRPr lang="en-US" altLang="en-US" sz="2000" b="1" dirty="0"/>
        </a:p>
      </dgm:t>
    </dgm:pt>
    <dgm:pt modelId="{7E726272-10FB-4C08-B636-EC0AA77C3738}" type="parTrans" cxnId="{7410EBED-096B-4AC6-AE56-C49EB319FFB3}">
      <dgm:prSet/>
      <dgm:spPr/>
      <dgm:t>
        <a:bodyPr/>
        <a:lstStyle/>
        <a:p>
          <a:endParaRPr lang="en-US" sz="2000" b="1"/>
        </a:p>
      </dgm:t>
    </dgm:pt>
    <dgm:pt modelId="{5EA85360-2130-4421-8741-57886E0F1EA9}" type="sibTrans" cxnId="{7410EBED-096B-4AC6-AE56-C49EB319FFB3}">
      <dgm:prSet/>
      <dgm:spPr/>
      <dgm:t>
        <a:bodyPr/>
        <a:lstStyle/>
        <a:p>
          <a:endParaRPr lang="en-US" sz="2000" b="1"/>
        </a:p>
      </dgm:t>
    </dgm:pt>
    <dgm:pt modelId="{06887D5B-12C9-482A-9F58-7340A16B657D}">
      <dgm:prSet custT="1"/>
      <dgm:spPr/>
      <dgm:t>
        <a:bodyPr/>
        <a:lstStyle/>
        <a:p>
          <a:r>
            <a:rPr lang="en-US" altLang="en-US" sz="2000" b="1"/>
            <a:t>delivered to the same process that performed the operation generating the signal</a:t>
          </a:r>
          <a:endParaRPr lang="en-US" altLang="en-US" sz="2000" b="1" dirty="0"/>
        </a:p>
      </dgm:t>
    </dgm:pt>
    <dgm:pt modelId="{7182846F-E6FD-4240-9C59-89808F80A61B}" type="parTrans" cxnId="{27694204-230B-4A2B-AEE1-E5CCEA59E754}">
      <dgm:prSet/>
      <dgm:spPr/>
      <dgm:t>
        <a:bodyPr/>
        <a:lstStyle/>
        <a:p>
          <a:endParaRPr lang="en-US" sz="2000" b="1"/>
        </a:p>
      </dgm:t>
    </dgm:pt>
    <dgm:pt modelId="{D370EBDC-15F9-4C90-A018-DEB2CB9B5791}" type="sibTrans" cxnId="{27694204-230B-4A2B-AEE1-E5CCEA59E754}">
      <dgm:prSet/>
      <dgm:spPr/>
      <dgm:t>
        <a:bodyPr/>
        <a:lstStyle/>
        <a:p>
          <a:endParaRPr lang="en-US" sz="2000" b="1"/>
        </a:p>
      </dgm:t>
    </dgm:pt>
    <dgm:pt modelId="{20AAB1DC-565B-44FF-B70D-A420109C59FA}">
      <dgm:prSet custT="1"/>
      <dgm:spPr/>
      <dgm:t>
        <a:bodyPr/>
        <a:lstStyle/>
        <a:p>
          <a:r>
            <a:rPr lang="en-US" altLang="en-US" sz="2000" b="1"/>
            <a:t>Asynchronous signals</a:t>
          </a:r>
          <a:endParaRPr lang="en-US" altLang="en-US" sz="2000" b="1" dirty="0"/>
        </a:p>
      </dgm:t>
    </dgm:pt>
    <dgm:pt modelId="{46090512-A215-424A-B18F-05EC502CA4D9}" type="parTrans" cxnId="{6AF7C3C0-FC1C-44D0-9202-221A2519676E}">
      <dgm:prSet/>
      <dgm:spPr/>
      <dgm:t>
        <a:bodyPr/>
        <a:lstStyle/>
        <a:p>
          <a:endParaRPr lang="en-US" sz="2000" b="1"/>
        </a:p>
      </dgm:t>
    </dgm:pt>
    <dgm:pt modelId="{02654FD6-B152-4A2C-A58B-6FA1115DC2F9}" type="sibTrans" cxnId="{6AF7C3C0-FC1C-44D0-9202-221A2519676E}">
      <dgm:prSet/>
      <dgm:spPr/>
      <dgm:t>
        <a:bodyPr/>
        <a:lstStyle/>
        <a:p>
          <a:endParaRPr lang="en-US" sz="2000" b="1"/>
        </a:p>
      </dgm:t>
    </dgm:pt>
    <dgm:pt modelId="{25C6868F-23E2-47FD-8FA9-FE1F019D5C48}">
      <dgm:prSet custT="1"/>
      <dgm:spPr/>
      <dgm:t>
        <a:bodyPr/>
        <a:lstStyle/>
        <a:p>
          <a:r>
            <a:rPr lang="en-US" altLang="en-US" sz="2000" b="1"/>
            <a:t>generated by an event external to a running process</a:t>
          </a:r>
          <a:endParaRPr lang="en-US" altLang="en-US" sz="2000" b="1" dirty="0"/>
        </a:p>
      </dgm:t>
    </dgm:pt>
    <dgm:pt modelId="{713E9ED8-CB38-43DB-AE1D-2AEBE9F71A6D}" type="parTrans" cxnId="{68051DCA-B6A4-441E-B34B-A8C4EFABBC40}">
      <dgm:prSet/>
      <dgm:spPr/>
      <dgm:t>
        <a:bodyPr/>
        <a:lstStyle/>
        <a:p>
          <a:endParaRPr lang="en-US" sz="2000" b="1"/>
        </a:p>
      </dgm:t>
    </dgm:pt>
    <dgm:pt modelId="{D2F504DF-C07F-4EBC-939A-1BC442AE2021}" type="sibTrans" cxnId="{68051DCA-B6A4-441E-B34B-A8C4EFABBC40}">
      <dgm:prSet/>
      <dgm:spPr/>
      <dgm:t>
        <a:bodyPr/>
        <a:lstStyle/>
        <a:p>
          <a:endParaRPr lang="en-US" sz="2000" b="1"/>
        </a:p>
      </dgm:t>
    </dgm:pt>
    <dgm:pt modelId="{ED96F889-D0F3-45D2-8D5B-34082C939832}">
      <dgm:prSet custT="1"/>
      <dgm:spPr/>
      <dgm:t>
        <a:bodyPr/>
        <a:lstStyle/>
        <a:p>
          <a:r>
            <a:rPr lang="en-US" altLang="en-US" sz="2000" b="1"/>
            <a:t>the running process receives the signal asynchronously</a:t>
          </a:r>
          <a:endParaRPr lang="en-US" altLang="en-US" sz="2000" b="1" dirty="0"/>
        </a:p>
      </dgm:t>
    </dgm:pt>
    <dgm:pt modelId="{ACFC4F27-B55D-4336-A97B-8E078B4015BB}" type="parTrans" cxnId="{88AE83AA-3A41-4A0C-B277-72AE636E2F5F}">
      <dgm:prSet/>
      <dgm:spPr/>
      <dgm:t>
        <a:bodyPr/>
        <a:lstStyle/>
        <a:p>
          <a:endParaRPr lang="en-US" sz="2000" b="1"/>
        </a:p>
      </dgm:t>
    </dgm:pt>
    <dgm:pt modelId="{DC52DDEC-3B44-4D94-BF54-C0A4FEB786BB}" type="sibTrans" cxnId="{88AE83AA-3A41-4A0C-B277-72AE636E2F5F}">
      <dgm:prSet/>
      <dgm:spPr/>
      <dgm:t>
        <a:bodyPr/>
        <a:lstStyle/>
        <a:p>
          <a:endParaRPr lang="en-US" sz="2000" b="1"/>
        </a:p>
      </dgm:t>
    </dgm:pt>
    <dgm:pt modelId="{38509059-B8DF-458B-AA86-8050BBD5A805}">
      <dgm:prSet custT="1"/>
      <dgm:spPr/>
      <dgm:t>
        <a:bodyPr/>
        <a:lstStyle/>
        <a:p>
          <a:r>
            <a:rPr lang="en-US" altLang="en-US" sz="2000" b="1"/>
            <a:t>Ctrl + C, timer expiration</a:t>
          </a:r>
          <a:endParaRPr lang="en-US" altLang="en-US" sz="2000" b="1" dirty="0"/>
        </a:p>
      </dgm:t>
    </dgm:pt>
    <dgm:pt modelId="{5674E547-2BD9-4BCC-B14F-B91281DC5F7A}" type="parTrans" cxnId="{702B1082-5427-4876-AE38-5274F9D75A9B}">
      <dgm:prSet/>
      <dgm:spPr/>
      <dgm:t>
        <a:bodyPr/>
        <a:lstStyle/>
        <a:p>
          <a:endParaRPr lang="en-US" sz="2000" b="1"/>
        </a:p>
      </dgm:t>
    </dgm:pt>
    <dgm:pt modelId="{37E1DF9F-18B7-4989-B092-D7529B84359A}" type="sibTrans" cxnId="{702B1082-5427-4876-AE38-5274F9D75A9B}">
      <dgm:prSet/>
      <dgm:spPr/>
      <dgm:t>
        <a:bodyPr/>
        <a:lstStyle/>
        <a:p>
          <a:endParaRPr lang="en-US" sz="2000" b="1"/>
        </a:p>
      </dgm:t>
    </dgm:pt>
    <dgm:pt modelId="{A887F767-A740-4732-9DD0-04424DCC149B}" type="pres">
      <dgm:prSet presAssocID="{252C2C40-E559-4AE9-807D-5202D41A3BA6}" presName="linear" presStyleCnt="0">
        <dgm:presLayoutVars>
          <dgm:dir/>
          <dgm:animLvl val="lvl"/>
          <dgm:resizeHandles val="exact"/>
        </dgm:presLayoutVars>
      </dgm:prSet>
      <dgm:spPr/>
    </dgm:pt>
    <dgm:pt modelId="{B0003590-1D5F-4203-BCA8-07749FCDC7B8}" type="pres">
      <dgm:prSet presAssocID="{2BFD739E-29BB-402F-947B-1B6093EC7E84}" presName="parentLin" presStyleCnt="0"/>
      <dgm:spPr/>
    </dgm:pt>
    <dgm:pt modelId="{34E16E89-D126-41E1-AAD0-67422D60F6F6}" type="pres">
      <dgm:prSet presAssocID="{2BFD739E-29BB-402F-947B-1B6093EC7E84}" presName="parentLeftMargin" presStyleLbl="node1" presStyleIdx="0" presStyleCnt="5"/>
      <dgm:spPr/>
    </dgm:pt>
    <dgm:pt modelId="{55498DB4-5B95-4448-A266-D6A882486FD8}" type="pres">
      <dgm:prSet presAssocID="{2BFD739E-29BB-402F-947B-1B6093EC7E84}" presName="parentText" presStyleLbl="node1" presStyleIdx="0" presStyleCnt="5" custScaleX="106410">
        <dgm:presLayoutVars>
          <dgm:chMax val="0"/>
          <dgm:bulletEnabled val="1"/>
        </dgm:presLayoutVars>
      </dgm:prSet>
      <dgm:spPr/>
    </dgm:pt>
    <dgm:pt modelId="{842E75FD-F056-4C5A-964F-5E1E5993138D}" type="pres">
      <dgm:prSet presAssocID="{2BFD739E-29BB-402F-947B-1B6093EC7E84}" presName="negativeSpace" presStyleCnt="0"/>
      <dgm:spPr/>
    </dgm:pt>
    <dgm:pt modelId="{6D04BE4F-AD68-4019-B931-95FDFB29CD29}" type="pres">
      <dgm:prSet presAssocID="{2BFD739E-29BB-402F-947B-1B6093EC7E84}" presName="childText" presStyleLbl="conFgAcc1" presStyleIdx="0" presStyleCnt="5">
        <dgm:presLayoutVars>
          <dgm:bulletEnabled val="1"/>
        </dgm:presLayoutVars>
      </dgm:prSet>
      <dgm:spPr/>
    </dgm:pt>
    <dgm:pt modelId="{F0D0791C-446C-4425-B60D-615FF3ACF134}" type="pres">
      <dgm:prSet presAssocID="{E7354FCE-5654-4EAD-AD79-6DFDB68D558F}" presName="spaceBetweenRectangles" presStyleCnt="0"/>
      <dgm:spPr/>
    </dgm:pt>
    <dgm:pt modelId="{A670780A-AC55-480C-B79B-37225659CFF2}" type="pres">
      <dgm:prSet presAssocID="{547E140B-7729-4721-9285-B1DD7399D412}" presName="parentLin" presStyleCnt="0"/>
      <dgm:spPr/>
    </dgm:pt>
    <dgm:pt modelId="{95355A6D-51FB-4767-B7BB-FEE4AE73BE2E}" type="pres">
      <dgm:prSet presAssocID="{547E140B-7729-4721-9285-B1DD7399D412}" presName="parentLeftMargin" presStyleLbl="node1" presStyleIdx="0" presStyleCnt="5"/>
      <dgm:spPr/>
    </dgm:pt>
    <dgm:pt modelId="{A11494EF-9CD0-42D7-9BAD-A425688BEABC}" type="pres">
      <dgm:prSet presAssocID="{547E140B-7729-4721-9285-B1DD7399D412}" presName="parentText" presStyleLbl="node1" presStyleIdx="1" presStyleCnt="5" custScaleX="106030">
        <dgm:presLayoutVars>
          <dgm:chMax val="0"/>
          <dgm:bulletEnabled val="1"/>
        </dgm:presLayoutVars>
      </dgm:prSet>
      <dgm:spPr/>
    </dgm:pt>
    <dgm:pt modelId="{43AD7F09-98D1-4F08-A274-D24C8D22A182}" type="pres">
      <dgm:prSet presAssocID="{547E140B-7729-4721-9285-B1DD7399D412}" presName="negativeSpace" presStyleCnt="0"/>
      <dgm:spPr/>
    </dgm:pt>
    <dgm:pt modelId="{0E855692-884E-4249-97F6-9E564004FCC6}" type="pres">
      <dgm:prSet presAssocID="{547E140B-7729-4721-9285-B1DD7399D412}" presName="childText" presStyleLbl="conFgAcc1" presStyleIdx="1" presStyleCnt="5">
        <dgm:presLayoutVars>
          <dgm:bulletEnabled val="1"/>
        </dgm:presLayoutVars>
      </dgm:prSet>
      <dgm:spPr/>
    </dgm:pt>
    <dgm:pt modelId="{E9A1555D-D2A7-4F05-A3C9-38ED05A169CF}" type="pres">
      <dgm:prSet presAssocID="{E2D5897E-E8D1-4F90-A888-9A1712446819}" presName="spaceBetweenRectangles" presStyleCnt="0"/>
      <dgm:spPr/>
    </dgm:pt>
    <dgm:pt modelId="{E947A5DA-B9EC-48F6-9635-3541C2A1DA36}" type="pres">
      <dgm:prSet presAssocID="{B2075F46-2EC1-4704-8669-E53A022F38C7}" presName="parentLin" presStyleCnt="0"/>
      <dgm:spPr/>
    </dgm:pt>
    <dgm:pt modelId="{A766F6C8-1A93-47C9-953A-083F371A7BB4}" type="pres">
      <dgm:prSet presAssocID="{B2075F46-2EC1-4704-8669-E53A022F38C7}" presName="parentLeftMargin" presStyleLbl="node1" presStyleIdx="1" presStyleCnt="5"/>
      <dgm:spPr/>
    </dgm:pt>
    <dgm:pt modelId="{39DEDC3E-0F5A-4458-8B86-35A3DF225705}" type="pres">
      <dgm:prSet presAssocID="{B2075F46-2EC1-4704-8669-E53A022F38C7}" presName="parentText" presStyleLbl="node1" presStyleIdx="2" presStyleCnt="5" custScaleX="123434">
        <dgm:presLayoutVars>
          <dgm:chMax val="0"/>
          <dgm:bulletEnabled val="1"/>
        </dgm:presLayoutVars>
      </dgm:prSet>
      <dgm:spPr/>
    </dgm:pt>
    <dgm:pt modelId="{F0D3B7AD-31EC-4AAC-8DFC-3E56A0AFD0B9}" type="pres">
      <dgm:prSet presAssocID="{B2075F46-2EC1-4704-8669-E53A022F38C7}" presName="negativeSpace" presStyleCnt="0"/>
      <dgm:spPr/>
    </dgm:pt>
    <dgm:pt modelId="{FD9CBF3A-9AAE-4827-8BB3-D900C661F309}" type="pres">
      <dgm:prSet presAssocID="{B2075F46-2EC1-4704-8669-E53A022F38C7}" presName="childText" presStyleLbl="conFgAcc1" presStyleIdx="2" presStyleCnt="5">
        <dgm:presLayoutVars>
          <dgm:bulletEnabled val="1"/>
        </dgm:presLayoutVars>
      </dgm:prSet>
      <dgm:spPr/>
    </dgm:pt>
    <dgm:pt modelId="{C657A37E-D9E0-4DEB-9F24-85658095A819}" type="pres">
      <dgm:prSet presAssocID="{F1EB5F22-E68B-47F7-84E2-862479BB7D08}" presName="spaceBetweenRectangles" presStyleCnt="0"/>
      <dgm:spPr/>
    </dgm:pt>
    <dgm:pt modelId="{B45570C0-703F-479B-855E-D265A0A10251}" type="pres">
      <dgm:prSet presAssocID="{730748B1-815C-433B-9102-A31C1D509A15}" presName="parentLin" presStyleCnt="0"/>
      <dgm:spPr/>
    </dgm:pt>
    <dgm:pt modelId="{232B2113-A8A0-42DA-9B91-0D0A9BB93193}" type="pres">
      <dgm:prSet presAssocID="{730748B1-815C-433B-9102-A31C1D509A15}" presName="parentLeftMargin" presStyleLbl="node1" presStyleIdx="2" presStyleCnt="5"/>
      <dgm:spPr/>
    </dgm:pt>
    <dgm:pt modelId="{8A92826F-CF89-40A7-8FBF-8BFF38236CAA}" type="pres">
      <dgm:prSet presAssocID="{730748B1-815C-433B-9102-A31C1D509A15}" presName="parentText" presStyleLbl="node1" presStyleIdx="3" presStyleCnt="5" custScaleX="105016">
        <dgm:presLayoutVars>
          <dgm:chMax val="0"/>
          <dgm:bulletEnabled val="1"/>
        </dgm:presLayoutVars>
      </dgm:prSet>
      <dgm:spPr/>
    </dgm:pt>
    <dgm:pt modelId="{AA13D8B4-EDF2-4876-A891-7757A03C39B5}" type="pres">
      <dgm:prSet presAssocID="{730748B1-815C-433B-9102-A31C1D509A15}" presName="negativeSpace" presStyleCnt="0"/>
      <dgm:spPr/>
    </dgm:pt>
    <dgm:pt modelId="{1AF67BB5-8853-4B5B-A758-094921334169}" type="pres">
      <dgm:prSet presAssocID="{730748B1-815C-433B-9102-A31C1D509A15}" presName="childText" presStyleLbl="conFgAcc1" presStyleIdx="3" presStyleCnt="5">
        <dgm:presLayoutVars>
          <dgm:bulletEnabled val="1"/>
        </dgm:presLayoutVars>
      </dgm:prSet>
      <dgm:spPr/>
    </dgm:pt>
    <dgm:pt modelId="{5F9809E6-9284-4A92-85A7-654B1F192DC0}" type="pres">
      <dgm:prSet presAssocID="{416A344F-66E5-42C1-A3E5-A2961F84C544}" presName="spaceBetweenRectangles" presStyleCnt="0"/>
      <dgm:spPr/>
    </dgm:pt>
    <dgm:pt modelId="{BC3E6087-1ACC-494D-A878-4C638B4E4B36}" type="pres">
      <dgm:prSet presAssocID="{20AAB1DC-565B-44FF-B70D-A420109C59FA}" presName="parentLin" presStyleCnt="0"/>
      <dgm:spPr/>
    </dgm:pt>
    <dgm:pt modelId="{54872DE4-CF53-49C9-B7AE-8A5CCC6D249E}" type="pres">
      <dgm:prSet presAssocID="{20AAB1DC-565B-44FF-B70D-A420109C59FA}" presName="parentLeftMargin" presStyleLbl="node1" presStyleIdx="3" presStyleCnt="5"/>
      <dgm:spPr/>
    </dgm:pt>
    <dgm:pt modelId="{02083C01-B6C0-4B8B-BAEE-5A3B4213D09B}" type="pres">
      <dgm:prSet presAssocID="{20AAB1DC-565B-44FF-B70D-A420109C59FA}" presName="parentText" presStyleLbl="node1" presStyleIdx="4" presStyleCnt="5" custScaleX="105339">
        <dgm:presLayoutVars>
          <dgm:chMax val="0"/>
          <dgm:bulletEnabled val="1"/>
        </dgm:presLayoutVars>
      </dgm:prSet>
      <dgm:spPr/>
    </dgm:pt>
    <dgm:pt modelId="{9D8F81D4-F2F4-4CAF-89FB-EE91C9281867}" type="pres">
      <dgm:prSet presAssocID="{20AAB1DC-565B-44FF-B70D-A420109C59FA}" presName="negativeSpace" presStyleCnt="0"/>
      <dgm:spPr/>
    </dgm:pt>
    <dgm:pt modelId="{65C9AB17-3C47-4A3D-9D3F-62D1DAE1958D}" type="pres">
      <dgm:prSet presAssocID="{20AAB1DC-565B-44FF-B70D-A420109C59F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7694204-230B-4A2B-AEE1-E5CCEA59E754}" srcId="{730748B1-815C-433B-9102-A31C1D509A15}" destId="{06887D5B-12C9-482A-9F58-7340A16B657D}" srcOrd="1" destOrd="0" parTransId="{7182846F-E6FD-4240-9C59-89808F80A61B}" sibTransId="{D370EBDC-15F9-4C90-A018-DEB2CB9B5791}"/>
    <dgm:cxn modelId="{6FAE4814-E363-4176-8F42-1322AC4C6508}" type="presOf" srcId="{20AAB1DC-565B-44FF-B70D-A420109C59FA}" destId="{02083C01-B6C0-4B8B-BAEE-5A3B4213D09B}" srcOrd="1" destOrd="0" presId="urn:microsoft.com/office/officeart/2005/8/layout/list1"/>
    <dgm:cxn modelId="{5A5D5E1E-2B67-402C-803E-B9E04B2F59C4}" type="presOf" srcId="{ED96F889-D0F3-45D2-8D5B-34082C939832}" destId="{65C9AB17-3C47-4A3D-9D3F-62D1DAE1958D}" srcOrd="0" destOrd="1" presId="urn:microsoft.com/office/officeart/2005/8/layout/list1"/>
    <dgm:cxn modelId="{C7D7BB20-32A9-4B4A-B549-86CABE0BC70A}" type="presOf" srcId="{B2075F46-2EC1-4704-8669-E53A022F38C7}" destId="{A766F6C8-1A93-47C9-953A-083F371A7BB4}" srcOrd="0" destOrd="0" presId="urn:microsoft.com/office/officeart/2005/8/layout/list1"/>
    <dgm:cxn modelId="{8AD43F28-6298-41CA-8BEE-0D7278955DD2}" type="presOf" srcId="{3219E9C1-B6D0-4892-B8A8-D6B4F499AB9E}" destId="{1AF67BB5-8853-4B5B-A758-094921334169}" srcOrd="0" destOrd="0" presId="urn:microsoft.com/office/officeart/2005/8/layout/list1"/>
    <dgm:cxn modelId="{66C8F335-0A99-4B9F-89A1-353015CD2B7E}" type="presOf" srcId="{38509059-B8DF-458B-AA86-8050BBD5A805}" destId="{65C9AB17-3C47-4A3D-9D3F-62D1DAE1958D}" srcOrd="0" destOrd="2" presId="urn:microsoft.com/office/officeart/2005/8/layout/list1"/>
    <dgm:cxn modelId="{AD9B883A-25AE-4F46-9C3B-A7829D7BC642}" type="presOf" srcId="{547E140B-7729-4721-9285-B1DD7399D412}" destId="{95355A6D-51FB-4767-B7BB-FEE4AE73BE2E}" srcOrd="0" destOrd="0" presId="urn:microsoft.com/office/officeart/2005/8/layout/list1"/>
    <dgm:cxn modelId="{048D373C-785F-4CD7-AF85-9F522591AF35}" srcId="{252C2C40-E559-4AE9-807D-5202D41A3BA6}" destId="{2BFD739E-29BB-402F-947B-1B6093EC7E84}" srcOrd="0" destOrd="0" parTransId="{6E638AE2-566E-4DFA-A98C-915EA31A23FC}" sibTransId="{E7354FCE-5654-4EAD-AD79-6DFDB68D558F}"/>
    <dgm:cxn modelId="{33BC825B-20A5-409D-961A-63163A8EB44F}" srcId="{252C2C40-E559-4AE9-807D-5202D41A3BA6}" destId="{B2075F46-2EC1-4704-8669-E53A022F38C7}" srcOrd="2" destOrd="0" parTransId="{4B3D7BC0-C0BA-4909-9568-B7C5FC1C3480}" sibTransId="{F1EB5F22-E68B-47F7-84E2-862479BB7D08}"/>
    <dgm:cxn modelId="{21E58465-1709-4C50-AF65-3C5FBE555BB5}" type="presOf" srcId="{2BFD739E-29BB-402F-947B-1B6093EC7E84}" destId="{34E16E89-D126-41E1-AAD0-67422D60F6F6}" srcOrd="0" destOrd="0" presId="urn:microsoft.com/office/officeart/2005/8/layout/list1"/>
    <dgm:cxn modelId="{D052646E-563C-41C4-B477-48918B9E00D6}" type="presOf" srcId="{20AAB1DC-565B-44FF-B70D-A420109C59FA}" destId="{54872DE4-CF53-49C9-B7AE-8A5CCC6D249E}" srcOrd="0" destOrd="0" presId="urn:microsoft.com/office/officeart/2005/8/layout/list1"/>
    <dgm:cxn modelId="{C5AD6057-5234-4CA9-A33B-57FF0410F061}" type="presOf" srcId="{252C2C40-E559-4AE9-807D-5202D41A3BA6}" destId="{A887F767-A740-4732-9DD0-04424DCC149B}" srcOrd="0" destOrd="0" presId="urn:microsoft.com/office/officeart/2005/8/layout/list1"/>
    <dgm:cxn modelId="{AA04497E-DE7C-47E5-934F-C7FED9FF27AB}" type="presOf" srcId="{730748B1-815C-433B-9102-A31C1D509A15}" destId="{232B2113-A8A0-42DA-9B91-0D0A9BB93193}" srcOrd="0" destOrd="0" presId="urn:microsoft.com/office/officeart/2005/8/layout/list1"/>
    <dgm:cxn modelId="{702B1082-5427-4876-AE38-5274F9D75A9B}" srcId="{20AAB1DC-565B-44FF-B70D-A420109C59FA}" destId="{38509059-B8DF-458B-AA86-8050BBD5A805}" srcOrd="2" destOrd="0" parTransId="{5674E547-2BD9-4BCC-B14F-B91281DC5F7A}" sibTransId="{37E1DF9F-18B7-4989-B092-D7529B84359A}"/>
    <dgm:cxn modelId="{A11D5989-0AD8-4E65-B912-6B55FCC7C245}" type="presOf" srcId="{25C6868F-23E2-47FD-8FA9-FE1F019D5C48}" destId="{65C9AB17-3C47-4A3D-9D3F-62D1DAE1958D}" srcOrd="0" destOrd="0" presId="urn:microsoft.com/office/officeart/2005/8/layout/list1"/>
    <dgm:cxn modelId="{B7C9529F-40ED-4F18-B485-B9815A83F577}" type="presOf" srcId="{547E140B-7729-4721-9285-B1DD7399D412}" destId="{A11494EF-9CD0-42D7-9BAD-A425688BEABC}" srcOrd="1" destOrd="0" presId="urn:microsoft.com/office/officeart/2005/8/layout/list1"/>
    <dgm:cxn modelId="{88AE83AA-3A41-4A0C-B277-72AE636E2F5F}" srcId="{20AAB1DC-565B-44FF-B70D-A420109C59FA}" destId="{ED96F889-D0F3-45D2-8D5B-34082C939832}" srcOrd="1" destOrd="0" parTransId="{ACFC4F27-B55D-4336-A97B-8E078B4015BB}" sibTransId="{DC52DDEC-3B44-4D94-BF54-C0A4FEB786BB}"/>
    <dgm:cxn modelId="{111797BB-5EEB-4F35-AE0C-CAFB28330F0E}" type="presOf" srcId="{B2075F46-2EC1-4704-8669-E53A022F38C7}" destId="{39DEDC3E-0F5A-4458-8B86-35A3DF225705}" srcOrd="1" destOrd="0" presId="urn:microsoft.com/office/officeart/2005/8/layout/list1"/>
    <dgm:cxn modelId="{6AF7C3C0-FC1C-44D0-9202-221A2519676E}" srcId="{252C2C40-E559-4AE9-807D-5202D41A3BA6}" destId="{20AAB1DC-565B-44FF-B70D-A420109C59FA}" srcOrd="4" destOrd="0" parTransId="{46090512-A215-424A-B18F-05EC502CA4D9}" sibTransId="{02654FD6-B152-4A2C-A58B-6FA1115DC2F9}"/>
    <dgm:cxn modelId="{68051DCA-B6A4-441E-B34B-A8C4EFABBC40}" srcId="{20AAB1DC-565B-44FF-B70D-A420109C59FA}" destId="{25C6868F-23E2-47FD-8FA9-FE1F019D5C48}" srcOrd="0" destOrd="0" parTransId="{713E9ED8-CB38-43DB-AE1D-2AEBE9F71A6D}" sibTransId="{D2F504DF-C07F-4EBC-939A-1BC442AE2021}"/>
    <dgm:cxn modelId="{383652D5-B04E-4C3C-9763-09F6EB91C5D5}" srcId="{252C2C40-E559-4AE9-807D-5202D41A3BA6}" destId="{547E140B-7729-4721-9285-B1DD7399D412}" srcOrd="1" destOrd="0" parTransId="{C9DF6152-85B7-44DF-9DC6-BA84D393F08B}" sibTransId="{E2D5897E-E8D1-4F90-A888-9A1712446819}"/>
    <dgm:cxn modelId="{8D6CF4DA-E8CF-4A93-AB0E-6F393071BF88}" type="presOf" srcId="{06887D5B-12C9-482A-9F58-7340A16B657D}" destId="{1AF67BB5-8853-4B5B-A758-094921334169}" srcOrd="0" destOrd="1" presId="urn:microsoft.com/office/officeart/2005/8/layout/list1"/>
    <dgm:cxn modelId="{E7D455DB-60E9-4EA7-B274-B74CC63B15AF}" type="presOf" srcId="{2BFD739E-29BB-402F-947B-1B6093EC7E84}" destId="{55498DB4-5B95-4448-A266-D6A882486FD8}" srcOrd="1" destOrd="0" presId="urn:microsoft.com/office/officeart/2005/8/layout/list1"/>
    <dgm:cxn modelId="{7410EBED-096B-4AC6-AE56-C49EB319FFB3}" srcId="{730748B1-815C-433B-9102-A31C1D509A15}" destId="{3219E9C1-B6D0-4892-B8A8-D6B4F499AB9E}" srcOrd="0" destOrd="0" parTransId="{7E726272-10FB-4C08-B636-EC0AA77C3738}" sibTransId="{5EA85360-2130-4421-8741-57886E0F1EA9}"/>
    <dgm:cxn modelId="{9C68DCEE-EF40-4AC8-A437-575295CD452F}" type="presOf" srcId="{730748B1-815C-433B-9102-A31C1D509A15}" destId="{8A92826F-CF89-40A7-8FBF-8BFF38236CAA}" srcOrd="1" destOrd="0" presId="urn:microsoft.com/office/officeart/2005/8/layout/list1"/>
    <dgm:cxn modelId="{28CACFF0-1E35-4618-81E6-F7A92CD02C4E}" srcId="{252C2C40-E559-4AE9-807D-5202D41A3BA6}" destId="{730748B1-815C-433B-9102-A31C1D509A15}" srcOrd="3" destOrd="0" parTransId="{A8471E20-E003-4818-8BD8-AAE27F1F2A73}" sibTransId="{416A344F-66E5-42C1-A3E5-A2961F84C544}"/>
    <dgm:cxn modelId="{D1693061-FD0A-4BF8-B039-A5C4155E675D}" type="presParOf" srcId="{A887F767-A740-4732-9DD0-04424DCC149B}" destId="{B0003590-1D5F-4203-BCA8-07749FCDC7B8}" srcOrd="0" destOrd="0" presId="urn:microsoft.com/office/officeart/2005/8/layout/list1"/>
    <dgm:cxn modelId="{E6729F86-6E6A-439C-9D44-E5C15499F117}" type="presParOf" srcId="{B0003590-1D5F-4203-BCA8-07749FCDC7B8}" destId="{34E16E89-D126-41E1-AAD0-67422D60F6F6}" srcOrd="0" destOrd="0" presId="urn:microsoft.com/office/officeart/2005/8/layout/list1"/>
    <dgm:cxn modelId="{8EA4BF20-694C-45D0-9D23-D328CB0153B2}" type="presParOf" srcId="{B0003590-1D5F-4203-BCA8-07749FCDC7B8}" destId="{55498DB4-5B95-4448-A266-D6A882486FD8}" srcOrd="1" destOrd="0" presId="urn:microsoft.com/office/officeart/2005/8/layout/list1"/>
    <dgm:cxn modelId="{F7259AA3-8CEF-4B11-B5F7-316712420817}" type="presParOf" srcId="{A887F767-A740-4732-9DD0-04424DCC149B}" destId="{842E75FD-F056-4C5A-964F-5E1E5993138D}" srcOrd="1" destOrd="0" presId="urn:microsoft.com/office/officeart/2005/8/layout/list1"/>
    <dgm:cxn modelId="{45B846FF-A3A7-46D3-974D-F91EB56FCB04}" type="presParOf" srcId="{A887F767-A740-4732-9DD0-04424DCC149B}" destId="{6D04BE4F-AD68-4019-B931-95FDFB29CD29}" srcOrd="2" destOrd="0" presId="urn:microsoft.com/office/officeart/2005/8/layout/list1"/>
    <dgm:cxn modelId="{F4139434-7761-447E-A3CB-FBD43EE16356}" type="presParOf" srcId="{A887F767-A740-4732-9DD0-04424DCC149B}" destId="{F0D0791C-446C-4425-B60D-615FF3ACF134}" srcOrd="3" destOrd="0" presId="urn:microsoft.com/office/officeart/2005/8/layout/list1"/>
    <dgm:cxn modelId="{F6EA4220-440B-40C5-AAB1-60F4F6D5686B}" type="presParOf" srcId="{A887F767-A740-4732-9DD0-04424DCC149B}" destId="{A670780A-AC55-480C-B79B-37225659CFF2}" srcOrd="4" destOrd="0" presId="urn:microsoft.com/office/officeart/2005/8/layout/list1"/>
    <dgm:cxn modelId="{12DF4F85-1BB6-4532-96DF-8E5B8406FD7A}" type="presParOf" srcId="{A670780A-AC55-480C-B79B-37225659CFF2}" destId="{95355A6D-51FB-4767-B7BB-FEE4AE73BE2E}" srcOrd="0" destOrd="0" presId="urn:microsoft.com/office/officeart/2005/8/layout/list1"/>
    <dgm:cxn modelId="{EC5B73F3-9331-48F1-9D85-01EC7555233C}" type="presParOf" srcId="{A670780A-AC55-480C-B79B-37225659CFF2}" destId="{A11494EF-9CD0-42D7-9BAD-A425688BEABC}" srcOrd="1" destOrd="0" presId="urn:microsoft.com/office/officeart/2005/8/layout/list1"/>
    <dgm:cxn modelId="{4534AFEC-8296-4BA6-B8EA-680CD8AD1863}" type="presParOf" srcId="{A887F767-A740-4732-9DD0-04424DCC149B}" destId="{43AD7F09-98D1-4F08-A274-D24C8D22A182}" srcOrd="5" destOrd="0" presId="urn:microsoft.com/office/officeart/2005/8/layout/list1"/>
    <dgm:cxn modelId="{D1CEA3B4-9E85-4158-97FC-5CDD2C30EB89}" type="presParOf" srcId="{A887F767-A740-4732-9DD0-04424DCC149B}" destId="{0E855692-884E-4249-97F6-9E564004FCC6}" srcOrd="6" destOrd="0" presId="urn:microsoft.com/office/officeart/2005/8/layout/list1"/>
    <dgm:cxn modelId="{E475D510-7336-4AEE-9B1A-D997B28936E6}" type="presParOf" srcId="{A887F767-A740-4732-9DD0-04424DCC149B}" destId="{E9A1555D-D2A7-4F05-A3C9-38ED05A169CF}" srcOrd="7" destOrd="0" presId="urn:microsoft.com/office/officeart/2005/8/layout/list1"/>
    <dgm:cxn modelId="{FFCC91C9-37B1-437E-B0FD-733C0AFD04B2}" type="presParOf" srcId="{A887F767-A740-4732-9DD0-04424DCC149B}" destId="{E947A5DA-B9EC-48F6-9635-3541C2A1DA36}" srcOrd="8" destOrd="0" presId="urn:microsoft.com/office/officeart/2005/8/layout/list1"/>
    <dgm:cxn modelId="{23A65BE4-03EE-4A2A-B14F-425A71A2A0F9}" type="presParOf" srcId="{E947A5DA-B9EC-48F6-9635-3541C2A1DA36}" destId="{A766F6C8-1A93-47C9-953A-083F371A7BB4}" srcOrd="0" destOrd="0" presId="urn:microsoft.com/office/officeart/2005/8/layout/list1"/>
    <dgm:cxn modelId="{EA90581A-343D-4FCE-BB7D-720D13325F6E}" type="presParOf" srcId="{E947A5DA-B9EC-48F6-9635-3541C2A1DA36}" destId="{39DEDC3E-0F5A-4458-8B86-35A3DF225705}" srcOrd="1" destOrd="0" presId="urn:microsoft.com/office/officeart/2005/8/layout/list1"/>
    <dgm:cxn modelId="{CCB21D29-2289-4EEE-86B7-16FD7CBAD5F9}" type="presParOf" srcId="{A887F767-A740-4732-9DD0-04424DCC149B}" destId="{F0D3B7AD-31EC-4AAC-8DFC-3E56A0AFD0B9}" srcOrd="9" destOrd="0" presId="urn:microsoft.com/office/officeart/2005/8/layout/list1"/>
    <dgm:cxn modelId="{CA594E6C-50E6-461B-9746-3B9492050E56}" type="presParOf" srcId="{A887F767-A740-4732-9DD0-04424DCC149B}" destId="{FD9CBF3A-9AAE-4827-8BB3-D900C661F309}" srcOrd="10" destOrd="0" presId="urn:microsoft.com/office/officeart/2005/8/layout/list1"/>
    <dgm:cxn modelId="{7E2B2B5F-4ED5-4E08-85EB-4C16BEB4E120}" type="presParOf" srcId="{A887F767-A740-4732-9DD0-04424DCC149B}" destId="{C657A37E-D9E0-4DEB-9F24-85658095A819}" srcOrd="11" destOrd="0" presId="urn:microsoft.com/office/officeart/2005/8/layout/list1"/>
    <dgm:cxn modelId="{EB6700AF-816E-428F-8FD3-CCD6A6EAC311}" type="presParOf" srcId="{A887F767-A740-4732-9DD0-04424DCC149B}" destId="{B45570C0-703F-479B-855E-D265A0A10251}" srcOrd="12" destOrd="0" presId="urn:microsoft.com/office/officeart/2005/8/layout/list1"/>
    <dgm:cxn modelId="{FF2B25B6-324E-4B5A-9B15-288A37DA9893}" type="presParOf" srcId="{B45570C0-703F-479B-855E-D265A0A10251}" destId="{232B2113-A8A0-42DA-9B91-0D0A9BB93193}" srcOrd="0" destOrd="0" presId="urn:microsoft.com/office/officeart/2005/8/layout/list1"/>
    <dgm:cxn modelId="{39F5AD8E-2A05-4709-B6AE-C922AB635762}" type="presParOf" srcId="{B45570C0-703F-479B-855E-D265A0A10251}" destId="{8A92826F-CF89-40A7-8FBF-8BFF38236CAA}" srcOrd="1" destOrd="0" presId="urn:microsoft.com/office/officeart/2005/8/layout/list1"/>
    <dgm:cxn modelId="{84755F64-FE9F-4C16-8886-FF460C8B81ED}" type="presParOf" srcId="{A887F767-A740-4732-9DD0-04424DCC149B}" destId="{AA13D8B4-EDF2-4876-A891-7757A03C39B5}" srcOrd="13" destOrd="0" presId="urn:microsoft.com/office/officeart/2005/8/layout/list1"/>
    <dgm:cxn modelId="{E124AA53-E576-4571-A0A6-34A582088A97}" type="presParOf" srcId="{A887F767-A740-4732-9DD0-04424DCC149B}" destId="{1AF67BB5-8853-4B5B-A758-094921334169}" srcOrd="14" destOrd="0" presId="urn:microsoft.com/office/officeart/2005/8/layout/list1"/>
    <dgm:cxn modelId="{F7A1D2FB-7F77-4443-AB3E-721802134A03}" type="presParOf" srcId="{A887F767-A740-4732-9DD0-04424DCC149B}" destId="{5F9809E6-9284-4A92-85A7-654B1F192DC0}" srcOrd="15" destOrd="0" presId="urn:microsoft.com/office/officeart/2005/8/layout/list1"/>
    <dgm:cxn modelId="{E78E1753-7C43-491A-8B6F-92B95CB5B583}" type="presParOf" srcId="{A887F767-A740-4732-9DD0-04424DCC149B}" destId="{BC3E6087-1ACC-494D-A878-4C638B4E4B36}" srcOrd="16" destOrd="0" presId="urn:microsoft.com/office/officeart/2005/8/layout/list1"/>
    <dgm:cxn modelId="{14C076DB-5A7C-4A2D-8700-10EFD37F7695}" type="presParOf" srcId="{BC3E6087-1ACC-494D-A878-4C638B4E4B36}" destId="{54872DE4-CF53-49C9-B7AE-8A5CCC6D249E}" srcOrd="0" destOrd="0" presId="urn:microsoft.com/office/officeart/2005/8/layout/list1"/>
    <dgm:cxn modelId="{16540860-D114-4D2D-BEC7-D9A4583810CB}" type="presParOf" srcId="{BC3E6087-1ACC-494D-A878-4C638B4E4B36}" destId="{02083C01-B6C0-4B8B-BAEE-5A3B4213D09B}" srcOrd="1" destOrd="0" presId="urn:microsoft.com/office/officeart/2005/8/layout/list1"/>
    <dgm:cxn modelId="{ECE91085-5AC8-4476-A3F3-B6C07EF1E8B1}" type="presParOf" srcId="{A887F767-A740-4732-9DD0-04424DCC149B}" destId="{9D8F81D4-F2F4-4CAF-89FB-EE91C9281867}" srcOrd="17" destOrd="0" presId="urn:microsoft.com/office/officeart/2005/8/layout/list1"/>
    <dgm:cxn modelId="{7373663A-232F-4584-A046-614CFDBC9308}" type="presParOf" srcId="{A887F767-A740-4732-9DD0-04424DCC149B}" destId="{65C9AB17-3C47-4A3D-9D3F-62D1DAE1958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2DFAB-AE43-438D-B817-09EEDB4BA140}">
      <dsp:nvSpPr>
        <dsp:cNvPr id="0" name=""/>
        <dsp:cNvSpPr/>
      </dsp:nvSpPr>
      <dsp:spPr>
        <a:xfrm>
          <a:off x="177185" y="443"/>
          <a:ext cx="8640000" cy="7104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500" b="1" kern="1200" dirty="0">
              <a:solidFill>
                <a:srgbClr val="FFFF00"/>
              </a:solidFill>
            </a:rPr>
            <a:t>Thread Identifier: </a:t>
          </a:r>
          <a:r>
            <a:rPr lang="en-US" altLang="en-US" sz="2500" b="1" kern="1200" dirty="0"/>
            <a:t>Unique id (</a:t>
          </a:r>
          <a:r>
            <a:rPr lang="en-US" altLang="en-US" sz="2500" b="1" kern="1200" dirty="0" err="1"/>
            <a:t>tid</a:t>
          </a:r>
          <a:r>
            <a:rPr lang="en-US" altLang="en-US" sz="2500" b="1" kern="1200" dirty="0"/>
            <a:t>) is assigned to every new thread</a:t>
          </a:r>
          <a:endParaRPr lang="en-US" sz="2500" b="1" kern="1200" dirty="0"/>
        </a:p>
      </dsp:txBody>
      <dsp:txXfrm>
        <a:off x="177185" y="443"/>
        <a:ext cx="8640000" cy="710445"/>
      </dsp:txXfrm>
    </dsp:sp>
    <dsp:sp modelId="{F2337F17-381C-492A-B4DC-316C6A9258BC}">
      <dsp:nvSpPr>
        <dsp:cNvPr id="0" name=""/>
        <dsp:cNvSpPr/>
      </dsp:nvSpPr>
      <dsp:spPr>
        <a:xfrm>
          <a:off x="987185" y="746411"/>
          <a:ext cx="7020000" cy="710445"/>
        </a:xfrm>
        <a:prstGeom prst="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500" b="1" kern="1200" dirty="0">
              <a:solidFill>
                <a:srgbClr val="FFFF00"/>
              </a:solidFill>
            </a:rPr>
            <a:t>Stack pointer: </a:t>
          </a:r>
          <a:r>
            <a:rPr lang="en-US" altLang="en-US" sz="2500" b="1" kern="1200" dirty="0"/>
            <a:t>Points to thread's stack in the process</a:t>
          </a:r>
          <a:endParaRPr lang="en-US" sz="2500" b="1" kern="1200" dirty="0"/>
        </a:p>
      </dsp:txBody>
      <dsp:txXfrm>
        <a:off x="987185" y="746411"/>
        <a:ext cx="7020000" cy="710445"/>
      </dsp:txXfrm>
    </dsp:sp>
    <dsp:sp modelId="{DE38F293-5AE0-4A4D-8B2B-838773404725}">
      <dsp:nvSpPr>
        <dsp:cNvPr id="0" name=""/>
        <dsp:cNvSpPr/>
      </dsp:nvSpPr>
      <dsp:spPr>
        <a:xfrm>
          <a:off x="2382185" y="1492379"/>
          <a:ext cx="4230000" cy="710445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500" b="1" kern="1200" dirty="0">
              <a:solidFill>
                <a:srgbClr val="FFFF00"/>
              </a:solidFill>
            </a:rPr>
            <a:t>Program counter </a:t>
          </a:r>
          <a:r>
            <a:rPr lang="en-US" altLang="en-US" sz="2500" b="1" kern="1200" dirty="0"/>
            <a:t>of the thread</a:t>
          </a:r>
          <a:endParaRPr lang="en-US" sz="2500" b="1" kern="1200" dirty="0"/>
        </a:p>
      </dsp:txBody>
      <dsp:txXfrm>
        <a:off x="2382185" y="1492379"/>
        <a:ext cx="4230000" cy="710445"/>
      </dsp:txXfrm>
    </dsp:sp>
    <dsp:sp modelId="{70D86C2B-8AF4-44F7-A497-6F8209C73604}">
      <dsp:nvSpPr>
        <dsp:cNvPr id="0" name=""/>
        <dsp:cNvSpPr/>
      </dsp:nvSpPr>
      <dsp:spPr>
        <a:xfrm>
          <a:off x="1527185" y="2238348"/>
          <a:ext cx="5940000" cy="710445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500" b="1" kern="1200" dirty="0">
              <a:solidFill>
                <a:srgbClr val="FFFF00"/>
              </a:solidFill>
            </a:rPr>
            <a:t>State </a:t>
          </a:r>
          <a:r>
            <a:rPr lang="en-US" altLang="en-US" sz="2500" b="1" kern="1200" dirty="0"/>
            <a:t>of the thread (running, ready, waiting)</a:t>
          </a:r>
          <a:endParaRPr lang="en-US" sz="2500" b="1" kern="1200" dirty="0"/>
        </a:p>
      </dsp:txBody>
      <dsp:txXfrm>
        <a:off x="1527185" y="2238348"/>
        <a:ext cx="5940000" cy="710445"/>
      </dsp:txXfrm>
    </dsp:sp>
    <dsp:sp modelId="{12A936E2-1364-45C6-ACBC-4269DCDBA2A2}">
      <dsp:nvSpPr>
        <dsp:cNvPr id="0" name=""/>
        <dsp:cNvSpPr/>
      </dsp:nvSpPr>
      <dsp:spPr>
        <a:xfrm>
          <a:off x="2877185" y="2984316"/>
          <a:ext cx="3240000" cy="710445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500" b="1" kern="1200" dirty="0"/>
            <a:t>Thread's </a:t>
          </a:r>
          <a:r>
            <a:rPr lang="en-US" altLang="en-US" sz="2500" b="1" kern="1200" dirty="0">
              <a:solidFill>
                <a:srgbClr val="FFFF00"/>
              </a:solidFill>
            </a:rPr>
            <a:t>register values</a:t>
          </a:r>
          <a:endParaRPr lang="en-US" sz="2500" b="1" kern="1200" dirty="0">
            <a:solidFill>
              <a:srgbClr val="FFFF00"/>
            </a:solidFill>
          </a:endParaRPr>
        </a:p>
      </dsp:txBody>
      <dsp:txXfrm>
        <a:off x="2877185" y="2984316"/>
        <a:ext cx="3240000" cy="710445"/>
      </dsp:txXfrm>
    </dsp:sp>
    <dsp:sp modelId="{AE767BD2-76C3-4BE9-9EBA-4590131207D6}">
      <dsp:nvSpPr>
        <dsp:cNvPr id="0" name=""/>
        <dsp:cNvSpPr/>
      </dsp:nvSpPr>
      <dsp:spPr>
        <a:xfrm>
          <a:off x="1257185" y="3730284"/>
          <a:ext cx="6480000" cy="710445"/>
        </a:xfrm>
        <a:prstGeom prst="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500" b="1" kern="1200" dirty="0">
              <a:solidFill>
                <a:srgbClr val="FFFF00"/>
              </a:solidFill>
            </a:rPr>
            <a:t>Pointer to the PCB </a:t>
          </a:r>
          <a:r>
            <a:rPr lang="en-US" altLang="en-US" sz="2500" b="1" kern="1200" dirty="0"/>
            <a:t>of the process that created it</a:t>
          </a:r>
          <a:endParaRPr lang="en-US" sz="2500" b="1" kern="1200" dirty="0"/>
        </a:p>
      </dsp:txBody>
      <dsp:txXfrm>
        <a:off x="1257185" y="3730284"/>
        <a:ext cx="6480000" cy="710445"/>
      </dsp:txXfrm>
    </dsp:sp>
    <dsp:sp modelId="{2B8C8DC4-31FE-473A-80B1-0141CBE78501}">
      <dsp:nvSpPr>
        <dsp:cNvPr id="0" name=""/>
        <dsp:cNvSpPr/>
      </dsp:nvSpPr>
      <dsp:spPr>
        <a:xfrm>
          <a:off x="87185" y="4476252"/>
          <a:ext cx="8820000" cy="710445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500" b="1" kern="1200" dirty="0">
              <a:solidFill>
                <a:srgbClr val="FFFF00"/>
              </a:solidFill>
            </a:rPr>
            <a:t>Pointer(s) to the other thread(s) </a:t>
          </a:r>
          <a:r>
            <a:rPr lang="en-US" altLang="en-US" sz="2500" b="1" kern="1200" dirty="0"/>
            <a:t>that were created by this thread</a:t>
          </a:r>
          <a:endParaRPr lang="en-US" sz="2500" b="1" kern="1200" dirty="0"/>
        </a:p>
      </dsp:txBody>
      <dsp:txXfrm>
        <a:off x="87185" y="4476252"/>
        <a:ext cx="8820000" cy="710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E616-0F19-4E9A-BD66-FB0222A27399}">
      <dsp:nvSpPr>
        <dsp:cNvPr id="0" name=""/>
        <dsp:cNvSpPr/>
      </dsp:nvSpPr>
      <dsp:spPr>
        <a:xfrm rot="16200000">
          <a:off x="881418" y="-881418"/>
          <a:ext cx="2200487" cy="3963324"/>
        </a:xfrm>
        <a:prstGeom prst="round1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800" kern="1200" dirty="0">
              <a:solidFill>
                <a:schemeClr val="tx1"/>
              </a:solidFill>
            </a:rPr>
            <a:t>Management done by user-level threads library </a:t>
          </a:r>
          <a:endParaRPr lang="en-US" sz="2800" kern="1200" dirty="0">
            <a:solidFill>
              <a:schemeClr val="tx1"/>
            </a:solidFill>
          </a:endParaRPr>
        </a:p>
      </dsp:txBody>
      <dsp:txXfrm rot="5400000">
        <a:off x="0" y="0"/>
        <a:ext cx="3963324" cy="1650365"/>
      </dsp:txXfrm>
    </dsp:sp>
    <dsp:sp modelId="{5A3638C7-1DD9-41E8-B905-FD4E24554227}">
      <dsp:nvSpPr>
        <dsp:cNvPr id="0" name=""/>
        <dsp:cNvSpPr/>
      </dsp:nvSpPr>
      <dsp:spPr>
        <a:xfrm>
          <a:off x="3963324" y="0"/>
          <a:ext cx="3963324" cy="2200487"/>
        </a:xfrm>
        <a:prstGeom prst="round1Rect">
          <a:avLst/>
        </a:prstGeom>
        <a:solidFill>
          <a:schemeClr val="accent6">
            <a:shade val="80000"/>
            <a:hueOff val="107093"/>
            <a:satOff val="-4303"/>
            <a:lumOff val="9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No kernel support, kernel does not recognize these threads</a:t>
          </a:r>
        </a:p>
      </dsp:txBody>
      <dsp:txXfrm>
        <a:off x="3963324" y="0"/>
        <a:ext cx="3963324" cy="1650365"/>
      </dsp:txXfrm>
    </dsp:sp>
    <dsp:sp modelId="{D0ADF697-7CD6-428E-A80F-A4D471672B30}">
      <dsp:nvSpPr>
        <dsp:cNvPr id="0" name=""/>
        <dsp:cNvSpPr/>
      </dsp:nvSpPr>
      <dsp:spPr>
        <a:xfrm rot="10800000">
          <a:off x="0" y="2200487"/>
          <a:ext cx="3963324" cy="2200487"/>
        </a:xfrm>
        <a:prstGeom prst="round1Rect">
          <a:avLst/>
        </a:prstGeom>
        <a:solidFill>
          <a:schemeClr val="accent6">
            <a:shade val="80000"/>
            <a:hueOff val="214187"/>
            <a:satOff val="-8606"/>
            <a:lumOff val="18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All codes &amp; data structures exist in user space</a:t>
          </a:r>
        </a:p>
      </dsp:txBody>
      <dsp:txXfrm rot="10800000">
        <a:off x="0" y="2750608"/>
        <a:ext cx="3963324" cy="1650365"/>
      </dsp:txXfrm>
    </dsp:sp>
    <dsp:sp modelId="{F1938B00-79AE-4CD9-BD92-D6ADE25C37B3}">
      <dsp:nvSpPr>
        <dsp:cNvPr id="0" name=""/>
        <dsp:cNvSpPr/>
      </dsp:nvSpPr>
      <dsp:spPr>
        <a:xfrm rot="5400000">
          <a:off x="4844742" y="1319068"/>
          <a:ext cx="2200487" cy="3963324"/>
        </a:xfrm>
        <a:prstGeom prst="round1Rect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Invoking a </a:t>
          </a:r>
          <a:r>
            <a:rPr lang="en-US" sz="2800" kern="1200" dirty="0" err="1">
              <a:solidFill>
                <a:schemeClr val="tx1"/>
              </a:solidFill>
            </a:rPr>
            <a:t>func</a:t>
          </a:r>
          <a:r>
            <a:rPr lang="en-US" sz="2800" kern="1200" dirty="0">
              <a:solidFill>
                <a:schemeClr val="tx1"/>
              </a:solidFill>
            </a:rPr>
            <a:t>. in the API results in a local </a:t>
          </a:r>
          <a:r>
            <a:rPr lang="en-US" sz="2800" kern="1200" dirty="0" err="1">
              <a:solidFill>
                <a:schemeClr val="tx1"/>
              </a:solidFill>
            </a:rPr>
            <a:t>func</a:t>
          </a:r>
          <a:r>
            <a:rPr lang="en-US" sz="2800" kern="1200" dirty="0">
              <a:solidFill>
                <a:schemeClr val="tx1"/>
              </a:solidFill>
            </a:rPr>
            <a:t>. call in user space &amp; not a system call</a:t>
          </a:r>
        </a:p>
      </dsp:txBody>
      <dsp:txXfrm rot="-5400000">
        <a:off x="3963324" y="2750608"/>
        <a:ext cx="3963324" cy="1650365"/>
      </dsp:txXfrm>
    </dsp:sp>
    <dsp:sp modelId="{1069BD83-BDAB-4071-82D8-F6DD5A081D76}">
      <dsp:nvSpPr>
        <dsp:cNvPr id="0" name=""/>
        <dsp:cNvSpPr/>
      </dsp:nvSpPr>
      <dsp:spPr>
        <a:xfrm>
          <a:off x="2774326" y="1650365"/>
          <a:ext cx="2377994" cy="1100243"/>
        </a:xfrm>
        <a:prstGeom prst="roundRect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User Threads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(User Mode)</a:t>
          </a:r>
        </a:p>
      </dsp:txBody>
      <dsp:txXfrm>
        <a:off x="2828035" y="1704074"/>
        <a:ext cx="2270576" cy="992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E616-0F19-4E9A-BD66-FB0222A27399}">
      <dsp:nvSpPr>
        <dsp:cNvPr id="0" name=""/>
        <dsp:cNvSpPr/>
      </dsp:nvSpPr>
      <dsp:spPr>
        <a:xfrm rot="16200000">
          <a:off x="881418" y="-881418"/>
          <a:ext cx="2200487" cy="3963324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800" kern="1200" dirty="0">
              <a:solidFill>
                <a:schemeClr val="tx1"/>
              </a:solidFill>
            </a:rPr>
            <a:t>Threads recognized &amp; managed by kernel, kernel-level library</a:t>
          </a:r>
          <a:endParaRPr lang="en-US" sz="2800" kern="1200" dirty="0">
            <a:solidFill>
              <a:schemeClr val="tx1"/>
            </a:solidFill>
          </a:endParaRPr>
        </a:p>
      </dsp:txBody>
      <dsp:txXfrm rot="5400000">
        <a:off x="0" y="0"/>
        <a:ext cx="3963324" cy="1650365"/>
      </dsp:txXfrm>
    </dsp:sp>
    <dsp:sp modelId="{5A3638C7-1DD9-41E8-B905-FD4E24554227}">
      <dsp:nvSpPr>
        <dsp:cNvPr id="0" name=""/>
        <dsp:cNvSpPr/>
      </dsp:nvSpPr>
      <dsp:spPr>
        <a:xfrm>
          <a:off x="3963324" y="0"/>
          <a:ext cx="3963324" cy="2200487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System calls are provided to create &amp; manage threads from user space</a:t>
          </a:r>
        </a:p>
      </dsp:txBody>
      <dsp:txXfrm>
        <a:off x="3963324" y="0"/>
        <a:ext cx="3963324" cy="1650365"/>
      </dsp:txXfrm>
    </dsp:sp>
    <dsp:sp modelId="{D0ADF697-7CD6-428E-A80F-A4D471672B30}">
      <dsp:nvSpPr>
        <dsp:cNvPr id="0" name=""/>
        <dsp:cNvSpPr/>
      </dsp:nvSpPr>
      <dsp:spPr>
        <a:xfrm rot="10800000">
          <a:off x="0" y="2200487"/>
          <a:ext cx="3963324" cy="2200487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All codes &amp; data structures exist in kernel space</a:t>
          </a:r>
        </a:p>
      </dsp:txBody>
      <dsp:txXfrm rot="10800000">
        <a:off x="0" y="2750608"/>
        <a:ext cx="3963324" cy="1650365"/>
      </dsp:txXfrm>
    </dsp:sp>
    <dsp:sp modelId="{F1938B00-79AE-4CD9-BD92-D6ADE25C37B3}">
      <dsp:nvSpPr>
        <dsp:cNvPr id="0" name=""/>
        <dsp:cNvSpPr/>
      </dsp:nvSpPr>
      <dsp:spPr>
        <a:xfrm rot="5400000">
          <a:off x="4844742" y="1319068"/>
          <a:ext cx="2200487" cy="3963324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Invoking a </a:t>
          </a:r>
          <a:r>
            <a:rPr lang="en-US" sz="2800" kern="1200" dirty="0" err="1">
              <a:solidFill>
                <a:schemeClr val="tx1"/>
              </a:solidFill>
            </a:rPr>
            <a:t>func</a:t>
          </a:r>
          <a:r>
            <a:rPr lang="en-US" sz="2800" kern="1200" dirty="0">
              <a:solidFill>
                <a:schemeClr val="tx1"/>
              </a:solidFill>
            </a:rPr>
            <a:t>. in the API results in a system call</a:t>
          </a:r>
        </a:p>
      </dsp:txBody>
      <dsp:txXfrm rot="-5400000">
        <a:off x="3963324" y="2750608"/>
        <a:ext cx="3963324" cy="1650365"/>
      </dsp:txXfrm>
    </dsp:sp>
    <dsp:sp modelId="{1069BD83-BDAB-4071-82D8-F6DD5A081D76}">
      <dsp:nvSpPr>
        <dsp:cNvPr id="0" name=""/>
        <dsp:cNvSpPr/>
      </dsp:nvSpPr>
      <dsp:spPr>
        <a:xfrm>
          <a:off x="2774326" y="1650365"/>
          <a:ext cx="2377994" cy="1100243"/>
        </a:xfrm>
        <a:prstGeom prst="round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Kernel Threads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(Kernel Mode)</a:t>
          </a:r>
        </a:p>
      </dsp:txBody>
      <dsp:txXfrm>
        <a:off x="2828035" y="1704074"/>
        <a:ext cx="2270576" cy="992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4BE4F-AD68-4019-B931-95FDFB29CD29}">
      <dsp:nvSpPr>
        <dsp:cNvPr id="0" name=""/>
        <dsp:cNvSpPr/>
      </dsp:nvSpPr>
      <dsp:spPr>
        <a:xfrm>
          <a:off x="0" y="330093"/>
          <a:ext cx="1155077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98DB4-5B95-4448-A266-D6A882486FD8}">
      <dsp:nvSpPr>
        <dsp:cNvPr id="0" name=""/>
        <dsp:cNvSpPr/>
      </dsp:nvSpPr>
      <dsp:spPr>
        <a:xfrm>
          <a:off x="577538" y="93933"/>
          <a:ext cx="8603822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614" tIns="0" rIns="30561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altLang="en-US" sz="2000" b="1" kern="1200" dirty="0"/>
            <a:t>Signals are used to notify a process that a particular event has occurred</a:t>
          </a:r>
          <a:endParaRPr lang="en-US" sz="2000" b="1" kern="1200" dirty="0"/>
        </a:p>
      </dsp:txBody>
      <dsp:txXfrm>
        <a:off x="600595" y="116990"/>
        <a:ext cx="8557708" cy="426206"/>
      </dsp:txXfrm>
    </dsp:sp>
    <dsp:sp modelId="{0E855692-884E-4249-97F6-9E564004FCC6}">
      <dsp:nvSpPr>
        <dsp:cNvPr id="0" name=""/>
        <dsp:cNvSpPr/>
      </dsp:nvSpPr>
      <dsp:spPr>
        <a:xfrm>
          <a:off x="0" y="1055853"/>
          <a:ext cx="1155077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494EF-9CD0-42D7-9BAD-A425688BEABC}">
      <dsp:nvSpPr>
        <dsp:cNvPr id="0" name=""/>
        <dsp:cNvSpPr/>
      </dsp:nvSpPr>
      <dsp:spPr>
        <a:xfrm>
          <a:off x="577538" y="819693"/>
          <a:ext cx="8573097" cy="47232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614" tIns="0" rIns="30561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altLang="en-US" sz="2000" b="1" kern="1200" dirty="0"/>
            <a:t>Signal is delivered to a process</a:t>
          </a:r>
          <a:endParaRPr lang="en-US" sz="2000" b="1" kern="1200" dirty="0"/>
        </a:p>
      </dsp:txBody>
      <dsp:txXfrm>
        <a:off x="600595" y="842750"/>
        <a:ext cx="8526983" cy="426206"/>
      </dsp:txXfrm>
    </dsp:sp>
    <dsp:sp modelId="{FD9CBF3A-9AAE-4827-8BB3-D900C661F309}">
      <dsp:nvSpPr>
        <dsp:cNvPr id="0" name=""/>
        <dsp:cNvSpPr/>
      </dsp:nvSpPr>
      <dsp:spPr>
        <a:xfrm>
          <a:off x="0" y="1781613"/>
          <a:ext cx="1155077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EDC3E-0F5A-4458-8B86-35A3DF225705}">
      <dsp:nvSpPr>
        <dsp:cNvPr id="0" name=""/>
        <dsp:cNvSpPr/>
      </dsp:nvSpPr>
      <dsp:spPr>
        <a:xfrm>
          <a:off x="577538" y="1545453"/>
          <a:ext cx="9980304" cy="47232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614" tIns="0" rIns="30561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altLang="en-US" sz="2000" b="1" kern="1200" dirty="0"/>
            <a:t>When delivered,  signal handler (default/user-defined) is used to process signals</a:t>
          </a:r>
          <a:endParaRPr lang="en-US" sz="2000" b="1" kern="1200" dirty="0"/>
        </a:p>
      </dsp:txBody>
      <dsp:txXfrm>
        <a:off x="600595" y="1568510"/>
        <a:ext cx="9934190" cy="426206"/>
      </dsp:txXfrm>
    </dsp:sp>
    <dsp:sp modelId="{1AF67BB5-8853-4B5B-A758-094921334169}">
      <dsp:nvSpPr>
        <dsp:cNvPr id="0" name=""/>
        <dsp:cNvSpPr/>
      </dsp:nvSpPr>
      <dsp:spPr>
        <a:xfrm>
          <a:off x="0" y="2507373"/>
          <a:ext cx="11550770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468" tIns="333248" rIns="89646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b="1" kern="1200"/>
            <a:t>illegal memory access, div. by 0</a:t>
          </a:r>
          <a:endParaRPr lang="en-US" alt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b="1" kern="1200"/>
            <a:t>delivered to the same process that performed the operation generating the signal</a:t>
          </a:r>
          <a:endParaRPr lang="en-US" altLang="en-US" sz="2000" b="1" kern="1200" dirty="0"/>
        </a:p>
      </dsp:txBody>
      <dsp:txXfrm>
        <a:off x="0" y="2507373"/>
        <a:ext cx="11550770" cy="1083600"/>
      </dsp:txXfrm>
    </dsp:sp>
    <dsp:sp modelId="{8A92826F-CF89-40A7-8FBF-8BFF38236CAA}">
      <dsp:nvSpPr>
        <dsp:cNvPr id="0" name=""/>
        <dsp:cNvSpPr/>
      </dsp:nvSpPr>
      <dsp:spPr>
        <a:xfrm>
          <a:off x="577538" y="2271213"/>
          <a:ext cx="8491109" cy="47232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614" tIns="0" rIns="30561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/>
            <a:t>Synchronous signals</a:t>
          </a:r>
          <a:endParaRPr lang="en-US" altLang="en-US" sz="2000" b="1" kern="1200" dirty="0"/>
        </a:p>
      </dsp:txBody>
      <dsp:txXfrm>
        <a:off x="600595" y="2294270"/>
        <a:ext cx="8444995" cy="426206"/>
      </dsp:txXfrm>
    </dsp:sp>
    <dsp:sp modelId="{65C9AB17-3C47-4A3D-9D3F-62D1DAE1958D}">
      <dsp:nvSpPr>
        <dsp:cNvPr id="0" name=""/>
        <dsp:cNvSpPr/>
      </dsp:nvSpPr>
      <dsp:spPr>
        <a:xfrm>
          <a:off x="0" y="3913533"/>
          <a:ext cx="11550770" cy="141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468" tIns="333248" rIns="89646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b="1" kern="1200"/>
            <a:t>generated by an event external to a running process</a:t>
          </a:r>
          <a:endParaRPr lang="en-US" alt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b="1" kern="1200"/>
            <a:t>the running process receives the signal asynchronously</a:t>
          </a:r>
          <a:endParaRPr lang="en-US" alt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b="1" kern="1200"/>
            <a:t>Ctrl + C, timer expiration</a:t>
          </a:r>
          <a:endParaRPr lang="en-US" altLang="en-US" sz="2000" b="1" kern="1200" dirty="0"/>
        </a:p>
      </dsp:txBody>
      <dsp:txXfrm>
        <a:off x="0" y="3913533"/>
        <a:ext cx="11550770" cy="1411200"/>
      </dsp:txXfrm>
    </dsp:sp>
    <dsp:sp modelId="{02083C01-B6C0-4B8B-BAEE-5A3B4213D09B}">
      <dsp:nvSpPr>
        <dsp:cNvPr id="0" name=""/>
        <dsp:cNvSpPr/>
      </dsp:nvSpPr>
      <dsp:spPr>
        <a:xfrm>
          <a:off x="577538" y="3677373"/>
          <a:ext cx="8517225" cy="47232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614" tIns="0" rIns="30561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/>
            <a:t>Asynchronous signals</a:t>
          </a:r>
          <a:endParaRPr lang="en-US" altLang="en-US" sz="2000" b="1" kern="1200" dirty="0"/>
        </a:p>
      </dsp:txBody>
      <dsp:txXfrm>
        <a:off x="600595" y="3700430"/>
        <a:ext cx="847111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9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6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15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096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8283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5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5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5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6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3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br>
              <a:rPr lang="en-US" sz="2800" b="1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Threads 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 Antiqua" panose="02040602050305030304" pitchFamily="18" charset="0"/>
              </a:rPr>
              <a:t>Barsha 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691978" y="1594023"/>
            <a:ext cx="625746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Many user-level threads mapped to single kernel thread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Thread management done by thread library in user space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No restriction on the no. of user threads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One thread blocking causes the entire process to block as only one kernel thread is associated with the process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Multiple threads do not run in parallel on multicore system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Few systems currently use this model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Example: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Solaris Green Threads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Many-to-One Model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96100" y="1594023"/>
            <a:ext cx="3573780" cy="4320539"/>
            <a:chOff x="6896100" y="1594023"/>
            <a:chExt cx="3573780" cy="4320539"/>
          </a:xfrm>
        </p:grpSpPr>
        <p:grpSp>
          <p:nvGrpSpPr>
            <p:cNvPr id="8" name="Group 7"/>
            <p:cNvGrpSpPr/>
            <p:nvPr/>
          </p:nvGrpSpPr>
          <p:grpSpPr>
            <a:xfrm>
              <a:off x="6896100" y="1594023"/>
              <a:ext cx="3573780" cy="4320539"/>
              <a:chOff x="6896100" y="1594023"/>
              <a:chExt cx="3573780" cy="4320539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6896100" y="1594023"/>
                <a:ext cx="3573780" cy="432053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896100" y="4040846"/>
                <a:ext cx="357378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8905102" y="3298461"/>
                <a:ext cx="1488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00FF"/>
                    </a:solidFill>
                  </a:rPr>
                  <a:t>USER SPACE</a:t>
                </a:r>
                <a:endParaRPr lang="en-IN" sz="1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99162" y="5276969"/>
                <a:ext cx="1488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00FF"/>
                    </a:solidFill>
                  </a:rPr>
                  <a:t>KERNEL SPACE</a:t>
                </a:r>
                <a:endParaRPr lang="en-IN" sz="1600" b="1" dirty="0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5" name="Picture 1" descr="4_05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781" y="1859757"/>
              <a:ext cx="2743200" cy="305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8280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691978" y="1594023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Each user-level thread maps to a kernel thread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Creating a user-level thread creates a kernel thread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More concurrency than many-to-one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Number of threads per process sometimes restricted due to overhead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Examples: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Windows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Linux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Solaris 9 and later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One-to-One Model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22218" y="2043114"/>
            <a:ext cx="4847762" cy="3559982"/>
            <a:chOff x="6178378" y="2043114"/>
            <a:chExt cx="4847762" cy="3559982"/>
          </a:xfrm>
        </p:grpSpPr>
        <p:grpSp>
          <p:nvGrpSpPr>
            <p:cNvPr id="8" name="Group 7"/>
            <p:cNvGrpSpPr/>
            <p:nvPr/>
          </p:nvGrpSpPr>
          <p:grpSpPr>
            <a:xfrm>
              <a:off x="6178378" y="2043114"/>
              <a:ext cx="4847762" cy="3559982"/>
              <a:chOff x="6896100" y="1594023"/>
              <a:chExt cx="3573780" cy="4320539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896100" y="1594023"/>
                <a:ext cx="3573780" cy="432053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896100" y="4040846"/>
                <a:ext cx="357378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7194411" y="1858353"/>
                <a:ext cx="1488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00FF"/>
                    </a:solidFill>
                  </a:rPr>
                  <a:t>USER SPACE</a:t>
                </a:r>
                <a:endParaRPr lang="en-IN" sz="1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099162" y="5276969"/>
                <a:ext cx="1488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00FF"/>
                    </a:solidFill>
                  </a:rPr>
                  <a:t>KERNEL SPACE</a:t>
                </a:r>
                <a:endParaRPr lang="en-IN" sz="1600" b="1" dirty="0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6" name="Picture 1" descr="4_06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040" y="2936128"/>
              <a:ext cx="4475163" cy="191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5206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530722" y="1475691"/>
            <a:ext cx="64339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Allows many user level threads to be mapped to many (smaller or equal no.) kernel threads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Allows OS to create a sufficient number of kernel threads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When a user thread performs a blocking system call, the kernel can schedule another thread for execution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No restriction on no. of user threads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No. of kernel threads may be application or m/c specific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Many-to-Many Model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520940" y="1548303"/>
            <a:ext cx="3573780" cy="4320539"/>
            <a:chOff x="6896100" y="1594023"/>
            <a:chExt cx="3573780" cy="4320539"/>
          </a:xfrm>
        </p:grpSpPr>
        <p:grpSp>
          <p:nvGrpSpPr>
            <p:cNvPr id="6" name="Group 5"/>
            <p:cNvGrpSpPr/>
            <p:nvPr/>
          </p:nvGrpSpPr>
          <p:grpSpPr>
            <a:xfrm>
              <a:off x="6896100" y="1594023"/>
              <a:ext cx="3573780" cy="4320539"/>
              <a:chOff x="6896100" y="1594023"/>
              <a:chExt cx="3573780" cy="4320539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6896100" y="1594023"/>
                <a:ext cx="3573780" cy="432053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6896100" y="4040846"/>
                <a:ext cx="357378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8905102" y="3298461"/>
                <a:ext cx="1488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00FF"/>
                    </a:solidFill>
                  </a:rPr>
                  <a:t>USER SPACE</a:t>
                </a:r>
                <a:endParaRPr lang="en-IN" sz="1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099162" y="5276969"/>
                <a:ext cx="1488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00FF"/>
                    </a:solidFill>
                  </a:rPr>
                  <a:t>KERNEL SPACE</a:t>
                </a:r>
                <a:endParaRPr lang="en-IN" sz="1600" b="1" dirty="0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7" name="Picture 1" descr="4_07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847" y="1859757"/>
              <a:ext cx="3159125" cy="303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3838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378" y="1914063"/>
            <a:ext cx="5198282" cy="4320539"/>
            <a:chOff x="6896100" y="1594023"/>
            <a:chExt cx="3573780" cy="4320539"/>
          </a:xfrm>
        </p:grpSpPr>
        <p:sp>
          <p:nvSpPr>
            <p:cNvPr id="17" name="Rounded Rectangle 16"/>
            <p:cNvSpPr/>
            <p:nvPr/>
          </p:nvSpPr>
          <p:spPr>
            <a:xfrm>
              <a:off x="6896100" y="1594023"/>
              <a:ext cx="3573780" cy="43205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896100" y="4040846"/>
              <a:ext cx="357378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905102" y="3298461"/>
              <a:ext cx="1488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USER SPACE</a:t>
              </a:r>
              <a:endParaRPr lang="en-IN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99162" y="5276969"/>
              <a:ext cx="1488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KERNEL SPACE</a:t>
              </a:r>
              <a:endParaRPr lang="en-IN" sz="1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691978" y="2107121"/>
            <a:ext cx="5486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Similar to M:M, except that it allows a user thread to be </a:t>
            </a:r>
            <a:r>
              <a:rPr lang="en-US" altLang="en-US" sz="2400" b="1" dirty="0"/>
              <a:t>bound</a:t>
            </a:r>
            <a:r>
              <a:rPr lang="en-US" altLang="en-US" sz="2400" dirty="0"/>
              <a:t> to kernel thread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Examples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IRIX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HP-UX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Tru64 UNIX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Solaris 8 and earlier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Two-Level Model</a:t>
            </a:r>
          </a:p>
        </p:txBody>
      </p:sp>
      <p:pic>
        <p:nvPicPr>
          <p:cNvPr id="6" name="Picture 1" descr="4_0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2296609"/>
            <a:ext cx="3778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488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73211" y="1486931"/>
            <a:ext cx="106762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May be provided either as user-level or kernel-level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A POSIX standard API for thread creation and synchronization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i="1" dirty="0"/>
              <a:t>Specification</a:t>
            </a:r>
            <a:r>
              <a:rPr lang="en-US" altLang="en-US" sz="2400" dirty="0"/>
              <a:t>, not </a:t>
            </a:r>
            <a:r>
              <a:rPr lang="en-US" altLang="en-US" sz="2400" b="1" i="1" dirty="0"/>
              <a:t>implementation</a:t>
            </a:r>
            <a:endParaRPr lang="en-US" alt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API specifies behavior of the thread library, implementation is up to development of the library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Common in UNIX operating systems (Solaris, Linux, Mac OS X)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solidFill>
                  <a:srgbClr val="0000FF"/>
                </a:solidFill>
              </a:rPr>
              <a:t>Pthreads</a:t>
            </a:r>
            <a:endParaRPr lang="en-US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826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714" y="1443799"/>
            <a:ext cx="87973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 err="1"/>
              <a:t>pthread_t</a:t>
            </a:r>
            <a:endParaRPr lang="en-US" altLang="en-US" sz="24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 err="1"/>
              <a:t>pthread_attr_t</a:t>
            </a:r>
            <a:endParaRPr lang="en-US" altLang="en-US" sz="24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int   </a:t>
            </a:r>
            <a:r>
              <a:rPr lang="en-US" altLang="en-US" sz="2400" dirty="0" err="1"/>
              <a:t>pthread_attr_init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pthread_attr_t</a:t>
            </a:r>
            <a:r>
              <a:rPr lang="en-US" altLang="en-US" sz="2400" dirty="0"/>
              <a:t> *</a:t>
            </a:r>
            <a:r>
              <a:rPr lang="en-US" altLang="en-US" sz="2400" dirty="0" err="1"/>
              <a:t>attr</a:t>
            </a:r>
            <a:r>
              <a:rPr lang="en-US" altLang="en-US" sz="2400" dirty="0"/>
              <a:t>);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int   </a:t>
            </a:r>
            <a:r>
              <a:rPr lang="en-US" altLang="en-US" sz="2400" dirty="0" err="1"/>
              <a:t>pthread_create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pthread_t</a:t>
            </a:r>
            <a:r>
              <a:rPr lang="en-US" altLang="en-US" sz="2400" dirty="0"/>
              <a:t> *</a:t>
            </a:r>
            <a:r>
              <a:rPr lang="en-US" altLang="en-US" sz="2400" dirty="0" err="1"/>
              <a:t>tid</a:t>
            </a:r>
            <a:r>
              <a:rPr lang="en-US" altLang="en-US" sz="2400" dirty="0"/>
              <a:t>, const </a:t>
            </a:r>
            <a:r>
              <a:rPr lang="en-US" altLang="en-US" sz="2400" dirty="0" err="1"/>
              <a:t>pthread_attr_t</a:t>
            </a:r>
            <a:r>
              <a:rPr lang="en-US" altLang="en-US" sz="2400" dirty="0"/>
              <a:t> *</a:t>
            </a:r>
            <a:r>
              <a:rPr lang="en-US" altLang="en-US" sz="2400" dirty="0" err="1"/>
              <a:t>attr</a:t>
            </a:r>
            <a:r>
              <a:rPr lang="en-US" altLang="en-US" sz="2400" dirty="0"/>
              <a:t>, void *(*</a:t>
            </a:r>
            <a:r>
              <a:rPr lang="en-US" altLang="en-US" sz="2400" dirty="0" err="1"/>
              <a:t>start_routine</a:t>
            </a:r>
            <a:r>
              <a:rPr lang="en-US" altLang="en-US" sz="2400" dirty="0"/>
              <a:t>) (void *), void *</a:t>
            </a:r>
            <a:r>
              <a:rPr lang="en-US" altLang="en-US" sz="2400" dirty="0" err="1"/>
              <a:t>arg</a:t>
            </a:r>
            <a:r>
              <a:rPr lang="en-US" altLang="en-US" sz="2400" dirty="0"/>
              <a:t>);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solidFill>
                  <a:srgbClr val="0000FF"/>
                </a:solidFill>
              </a:rPr>
              <a:t>Pthreads</a:t>
            </a:r>
            <a:endParaRPr lang="en-US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21151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714" y="1443799"/>
            <a:ext cx="81822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int  </a:t>
            </a:r>
            <a:r>
              <a:rPr lang="en-US" altLang="en-US" sz="2400" dirty="0" err="1"/>
              <a:t>pthread_equal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pthread_t</a:t>
            </a:r>
            <a:r>
              <a:rPr lang="en-US" altLang="en-US" sz="2400" dirty="0"/>
              <a:t> tid1, </a:t>
            </a:r>
            <a:r>
              <a:rPr lang="en-US" altLang="en-US" sz="2400" dirty="0" err="1"/>
              <a:t>pthread_t</a:t>
            </a:r>
            <a:r>
              <a:rPr lang="en-US" altLang="en-US" sz="2400" dirty="0"/>
              <a:t> tid2);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void  </a:t>
            </a:r>
            <a:r>
              <a:rPr lang="en-US" altLang="en-US" sz="2400" dirty="0" err="1"/>
              <a:t>pthread_exit</a:t>
            </a:r>
            <a:r>
              <a:rPr lang="en-US" altLang="en-US" sz="2400" dirty="0"/>
              <a:t> (void *</a:t>
            </a:r>
            <a:r>
              <a:rPr lang="en-US" altLang="en-US" sz="2400" dirty="0" err="1"/>
              <a:t>ptr</a:t>
            </a:r>
            <a:r>
              <a:rPr lang="en-US" altLang="en-US" sz="2400" dirty="0"/>
              <a:t>);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int  </a:t>
            </a:r>
            <a:r>
              <a:rPr lang="en-US" altLang="en-US" sz="2400" dirty="0" err="1"/>
              <a:t>pthread_join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pthread_t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tid</a:t>
            </a:r>
            <a:r>
              <a:rPr lang="en-US" altLang="en-US" sz="2400" dirty="0"/>
              <a:t>, void **</a:t>
            </a:r>
            <a:r>
              <a:rPr lang="en-US" altLang="en-US" sz="2400" dirty="0" err="1"/>
              <a:t>retval</a:t>
            </a:r>
            <a:r>
              <a:rPr lang="en-US" altLang="en-US" sz="2400" dirty="0"/>
              <a:t>);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 err="1"/>
              <a:t>pthread_t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pthread_self</a:t>
            </a:r>
            <a:r>
              <a:rPr lang="en-US" altLang="en-US" sz="2400" dirty="0"/>
              <a:t> ( );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solidFill>
                  <a:srgbClr val="0000FF"/>
                </a:solidFill>
              </a:rPr>
              <a:t>Pthreads</a:t>
            </a:r>
            <a:endParaRPr lang="en-US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6345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7668883" cy="65710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#include &lt;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pthread.h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&gt;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#include &lt;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stdio.h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&gt;</a:t>
            </a:r>
          </a:p>
          <a:p>
            <a:endParaRPr lang="en-US" sz="900" b="1" dirty="0">
              <a:latin typeface="Calibri Light" panose="020F0302020204030204" pitchFamily="34" charset="0"/>
              <a:ea typeface="BatangChe" panose="02030609000101010101" pitchFamily="49" charset="-127"/>
            </a:endParaRP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int sum;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 this data is shared by the threads */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void *runner(void *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param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);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 threads call this function */</a:t>
            </a:r>
          </a:p>
          <a:p>
            <a:endParaRPr lang="en-US" sz="1000" b="1" dirty="0">
              <a:latin typeface="Calibri Light" panose="020F0302020204030204" pitchFamily="34" charset="0"/>
              <a:ea typeface="BatangChe" panose="02030609000101010101" pitchFamily="49" charset="-127"/>
            </a:endParaRPr>
          </a:p>
          <a:p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int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main(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int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argc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, char *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argv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[])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pthread_t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tid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;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 the thread identifier */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pthread_attr_t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attr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;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 set of thread attributes */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if 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argc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&lt; 2) { 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fprintf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stderr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, “No argument\n");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	return -1;  }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if 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atoi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argv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[1]) &lt; 0) {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fprintf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stderr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,"%d must be &gt;= 0",atoi(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argv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[1]));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	return -1;  }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pthread_attr_init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(&amp;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attr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);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 set the default attributes */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pthread_create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(&amp;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tid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, &amp;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attr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, runner,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argv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[1]);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 create the thread */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pthread_join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tid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, NULL); 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 main thread waits for the thread to exit */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printf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("sum = %d\n", sum);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/*main thread resumes execution*/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}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5691277" y="771731"/>
            <a:ext cx="4533900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solidFill>
                  <a:srgbClr val="0000FF"/>
                </a:solidFill>
              </a:rPr>
              <a:t>Pthreads</a:t>
            </a:r>
            <a:r>
              <a:rPr lang="en-US" altLang="en-US" sz="4000" dirty="0">
                <a:solidFill>
                  <a:srgbClr val="0000FF"/>
                </a:solidFill>
              </a:rPr>
              <a:t>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544962" y="1806337"/>
            <a:ext cx="536128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 The thread will begin control in this function */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void *runner(void *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param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)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{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int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, upper =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atoi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param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);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sum = 0;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for 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= 1;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&lt;= upper;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++)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	sum +=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;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pthread_exit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(0);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606B9-F0F6-457C-9A53-C677E4545C65}"/>
              </a:ext>
            </a:extLst>
          </p:cNvPr>
          <p:cNvSpPr txBox="1"/>
          <p:nvPr/>
        </p:nvSpPr>
        <p:spPr>
          <a:xfrm>
            <a:off x="8035273" y="5009051"/>
            <a:ext cx="23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i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synchronous threading</a:t>
            </a:r>
            <a:endParaRPr lang="en-US" altLang="en-US" b="1" dirty="0">
              <a:solidFill>
                <a:srgbClr val="FF0000"/>
              </a:solidFill>
              <a:latin typeface="Calibri Light" panose="020F0302020204030204" pitchFamily="34" charset="0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251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218535" y="1388414"/>
            <a:ext cx="11879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400" dirty="0"/>
              <a:t>If one thread in a program calls fork(), does the new process duplicate all threads, or is the new process single-threaded? </a:t>
            </a:r>
          </a:p>
          <a:p>
            <a:pPr marL="342900" indent="-342900">
              <a:buFont typeface="Wingdings" charset="2"/>
              <a:buChar char="v"/>
            </a:pPr>
            <a:r>
              <a:rPr lang="en-US" sz="2400" dirty="0"/>
              <a:t>exec()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fork() and exec()</a:t>
            </a:r>
          </a:p>
        </p:txBody>
      </p:sp>
    </p:spTree>
    <p:extLst>
      <p:ext uri="{BB962C8B-B14F-4D97-AF65-F5344CB8AC3E}">
        <p14:creationId xmlns:p14="http://schemas.microsoft.com/office/powerpoint/2010/main" val="227656291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Signal Handling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7C79297-84C4-A4A2-C19E-AD274D1D9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170818"/>
              </p:ext>
            </p:extLst>
          </p:nvPr>
        </p:nvGraphicFramePr>
        <p:xfrm>
          <a:off x="112143" y="1247314"/>
          <a:ext cx="1155077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6018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73211" y="1486931"/>
            <a:ext cx="909892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Most modern applications are multithreaded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Process creation is </a:t>
            </a:r>
            <a:r>
              <a:rPr lang="en-US" altLang="en-US" sz="2400" b="1" dirty="0">
                <a:solidFill>
                  <a:srgbClr val="D34DE9"/>
                </a:solidFill>
              </a:rPr>
              <a:t>heavy-weight</a:t>
            </a:r>
            <a:r>
              <a:rPr lang="en-US" altLang="en-US" sz="2400" dirty="0"/>
              <a:t> while thread creation is </a:t>
            </a:r>
            <a:r>
              <a:rPr lang="en-US" altLang="en-US" sz="2400" b="1" dirty="0">
                <a:solidFill>
                  <a:srgbClr val="D34DE9"/>
                </a:solidFill>
              </a:rPr>
              <a:t>light-weight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Increases efficiency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5801931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01678" y="1483479"/>
            <a:ext cx="93564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For single-threaded process, signal is delivered to process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b="1" i="1" dirty="0">
                <a:solidFill>
                  <a:srgbClr val="FF0000"/>
                </a:solidFill>
              </a:rPr>
              <a:t>Where should a signal be delivered for multi-threaded process?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How to deliver a signal depends on the type of signal generated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synchronous signals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dirty="0"/>
              <a:t>thread causing the signal and not to other threads in the process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some asynchronous signals (&lt;Ctrl + C&gt;)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to all threads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Most multithreaded versions of UNIX allow a thread to specify which signals it will accept and which it will block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Asynchronous signal may be delivered only to those threads that are not blocking it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Signal Handling</a:t>
            </a:r>
          </a:p>
        </p:txBody>
      </p:sp>
    </p:spTree>
    <p:extLst>
      <p:ext uri="{BB962C8B-B14F-4D97-AF65-F5344CB8AC3E}">
        <p14:creationId xmlns:p14="http://schemas.microsoft.com/office/powerpoint/2010/main" val="842418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400627" y="1327258"/>
            <a:ext cx="1140116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Terminating a thread before it has finished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Thread to be canceled is </a:t>
            </a:r>
            <a:r>
              <a:rPr lang="en-US" altLang="en-US" sz="2400" b="1" dirty="0">
                <a:solidFill>
                  <a:srgbClr val="3366FF"/>
                </a:solidFill>
              </a:rPr>
              <a:t>target thread</a:t>
            </a: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Two approaches: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Asynchronous cancellation</a:t>
            </a:r>
            <a:r>
              <a:rPr lang="en-US" altLang="en-US" sz="2400" dirty="0"/>
              <a:t> – one thread terminates the target thread immediately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Deferred cancellation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allows the target thread to periodically check if it should be cancelled, target thread can terminate itself in orderly fashion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b="1" i="1" dirty="0">
                <a:solidFill>
                  <a:srgbClr val="0066FF"/>
                </a:solidFill>
              </a:rPr>
              <a:t>What about freeing resources??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pthread_t</a:t>
            </a:r>
            <a:r>
              <a:rPr lang="en-US" sz="2400" dirty="0"/>
              <a:t> </a:t>
            </a:r>
            <a:r>
              <a:rPr lang="en-US" sz="2400" dirty="0" err="1"/>
              <a:t>tid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/* create the thread */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pthread_create</a:t>
            </a:r>
            <a:r>
              <a:rPr lang="en-US" sz="2400" dirty="0"/>
              <a:t>(&amp;</a:t>
            </a:r>
            <a:r>
              <a:rPr lang="en-US" sz="2400" dirty="0" err="1"/>
              <a:t>tid</a:t>
            </a:r>
            <a:r>
              <a:rPr lang="en-US" sz="2400" dirty="0"/>
              <a:t>, &amp;</a:t>
            </a:r>
            <a:r>
              <a:rPr lang="en-US" sz="2400" dirty="0" err="1"/>
              <a:t>attr</a:t>
            </a:r>
            <a:r>
              <a:rPr lang="en-US" sz="2400" dirty="0"/>
              <a:t>, worker, NULL);</a:t>
            </a:r>
          </a:p>
          <a:p>
            <a:r>
              <a:rPr lang="en-US" sz="2400" dirty="0"/>
              <a:t>	. . .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/* cancel the thread */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pthread_cancel</a:t>
            </a:r>
            <a:r>
              <a:rPr lang="en-US" sz="2400" dirty="0"/>
              <a:t>(</a:t>
            </a:r>
            <a:r>
              <a:rPr lang="en-US" sz="2400" dirty="0" err="1"/>
              <a:t>tid</a:t>
            </a:r>
            <a:r>
              <a:rPr lang="en-US" sz="2400" dirty="0"/>
              <a:t>);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Thread Cancellation</a:t>
            </a:r>
          </a:p>
        </p:txBody>
      </p:sp>
    </p:spTree>
    <p:extLst>
      <p:ext uri="{BB962C8B-B14F-4D97-AF65-F5344CB8AC3E}">
        <p14:creationId xmlns:p14="http://schemas.microsoft.com/office/powerpoint/2010/main" val="2060955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659026" y="1359695"/>
            <a:ext cx="113310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Invoking thread cancellation requests cancellation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Actual cancellation depends on how the target thread is set up to handle the request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default type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Deferred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Cancellation only occurs when thread reaches </a:t>
            </a:r>
            <a:r>
              <a:rPr lang="en-US" altLang="en-US" sz="2400" b="1" dirty="0">
                <a:solidFill>
                  <a:srgbClr val="3366FF"/>
                </a:solidFill>
              </a:rPr>
              <a:t>cancellation point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Establish cancellation point by calling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pthread_testcancel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If cancellation request is pending, </a:t>
            </a:r>
            <a:r>
              <a:rPr lang="en-US" altLang="en-US" sz="2400" b="1" dirty="0">
                <a:solidFill>
                  <a:srgbClr val="3366FF"/>
                </a:solidFill>
              </a:rPr>
              <a:t>cleanup handler </a:t>
            </a:r>
            <a:r>
              <a:rPr lang="en-US" altLang="en-US" sz="2400" dirty="0"/>
              <a:t>is invoked to release acquired resources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Thread Cancellation</a:t>
            </a: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884" y="2359820"/>
            <a:ext cx="50546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2397025" y="3083957"/>
            <a:ext cx="1085850" cy="114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664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149291" y="1486931"/>
            <a:ext cx="4851918" cy="3608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Basic unit of CPU utilization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Comprises a thread ID, program counter, registers and stack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Shares with other threads belonging to the same program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code section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data section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OS resources like open files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What is Thread?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D7D16-F965-95E2-53A1-E9375BBF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922" y="1391612"/>
            <a:ext cx="74866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06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73211" y="1486931"/>
            <a:ext cx="10676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Responsiveness</a:t>
            </a:r>
            <a:r>
              <a:rPr lang="en-US" altLang="en-US" sz="2400" b="1" dirty="0"/>
              <a:t> – </a:t>
            </a:r>
            <a:r>
              <a:rPr lang="en-US" altLang="en-US" sz="2400" dirty="0"/>
              <a:t>may allow continued execution if part of process is blocked, useful for user interfaces in interactive environments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Resource Sharing </a:t>
            </a:r>
            <a:r>
              <a:rPr lang="en-US" altLang="en-US" sz="2400" b="1" dirty="0"/>
              <a:t>– </a:t>
            </a:r>
            <a:r>
              <a:rPr lang="en-US" altLang="en-US" sz="2400" dirty="0"/>
              <a:t>threads share resources of process, easier than shared memory or message passing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Economy</a:t>
            </a:r>
            <a:r>
              <a:rPr lang="en-US" altLang="en-US" sz="2400" b="1" dirty="0"/>
              <a:t> – </a:t>
            </a:r>
            <a:r>
              <a:rPr lang="en-US" altLang="en-US" sz="2400" dirty="0"/>
              <a:t>cheaper than process creation, thread switching has lower overhead than process context switching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Scalability</a:t>
            </a:r>
            <a:r>
              <a:rPr lang="en-US" altLang="en-US" sz="2400" b="1" dirty="0"/>
              <a:t> – </a:t>
            </a:r>
            <a:r>
              <a:rPr lang="en-US" altLang="en-US" sz="2400" dirty="0"/>
              <a:t>multithreaded process can take advantage of multiprocessor architectures</a:t>
            </a:r>
            <a:br>
              <a:rPr lang="en-US" altLang="en-US" sz="2400" dirty="0"/>
            </a:br>
            <a:endParaRPr lang="en-US" altLang="en-US" sz="24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en-US" sz="2400" b="1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Benefits of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697542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73211" y="1486931"/>
            <a:ext cx="106762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3300"/>
                </a:solidFill>
              </a:rPr>
              <a:t>Parallelism</a:t>
            </a:r>
            <a:r>
              <a:rPr lang="en-US" altLang="en-US" sz="2400" dirty="0"/>
              <a:t> implies a system can perform more than one task simultaneously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3300"/>
                </a:solidFill>
              </a:rPr>
              <a:t>Concurrency</a:t>
            </a:r>
            <a:r>
              <a:rPr lang="en-US" altLang="en-US" sz="2400" dirty="0"/>
              <a:t> supports more than one task making progress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Single processor / core system provides concurrency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Concurrency vs Parallelism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1076130" y="1616719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en-US" b="1" dirty="0">
              <a:latin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35" y="3061431"/>
            <a:ext cx="6791325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819" y="4266213"/>
            <a:ext cx="48006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86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73211" y="1486931"/>
            <a:ext cx="106762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4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3300"/>
                </a:solidFill>
              </a:rPr>
              <a:t>Data parallelism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– distributes subsets of the same data across multiple cores, same operation on each subset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en-US" sz="2400" b="1" dirty="0">
              <a:solidFill>
                <a:srgbClr val="3366FF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3300"/>
                </a:solidFill>
              </a:rPr>
              <a:t>Task parallelism </a:t>
            </a:r>
            <a:r>
              <a:rPr lang="en-US" altLang="en-US" sz="2400" dirty="0"/>
              <a:t>– distributes tasks/threads across cores, each thread performing unique operation, threads may be operating on same or different data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Types of parallelism </a:t>
            </a:r>
          </a:p>
        </p:txBody>
      </p:sp>
    </p:spTree>
    <p:extLst>
      <p:ext uri="{BB962C8B-B14F-4D97-AF65-F5344CB8AC3E}">
        <p14:creationId xmlns:p14="http://schemas.microsoft.com/office/powerpoint/2010/main" val="315315627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274695" y="2803625"/>
            <a:ext cx="31168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data structure in the kernel which  contains thread-specific information needed to manage it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Thread Control Block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99628096"/>
              </p:ext>
            </p:extLst>
          </p:nvPr>
        </p:nvGraphicFramePr>
        <p:xfrm>
          <a:off x="3197629" y="1363287"/>
          <a:ext cx="8994371" cy="5187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690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59064" y="696878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User Threads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70905219"/>
              </p:ext>
            </p:extLst>
          </p:nvPr>
        </p:nvGraphicFramePr>
        <p:xfrm>
          <a:off x="111759" y="1575877"/>
          <a:ext cx="7926648" cy="440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8128925" y="1859757"/>
            <a:ext cx="32345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Three primary thread libraries: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 POSIX </a:t>
            </a:r>
            <a:r>
              <a:rPr lang="en-US" altLang="en-US" sz="2400" dirty="0" err="1"/>
              <a:t>Pthreads</a:t>
            </a:r>
            <a:endParaRPr lang="en-US" altLang="en-US" sz="2400" i="1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 Windows threads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 Java threads</a:t>
            </a:r>
          </a:p>
        </p:txBody>
      </p:sp>
      <p:sp>
        <p:nvSpPr>
          <p:cNvPr id="2" name="Rectangle 1"/>
          <p:cNvSpPr/>
          <p:nvPr/>
        </p:nvSpPr>
        <p:spPr>
          <a:xfrm>
            <a:off x="8251767" y="4194802"/>
            <a:ext cx="3111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Each thread is represented by a PC, register, stack and TCB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6298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59064" y="696878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Kernel Threads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34771159"/>
              </p:ext>
            </p:extLst>
          </p:nvPr>
        </p:nvGraphicFramePr>
        <p:xfrm>
          <a:off x="111759" y="1575877"/>
          <a:ext cx="7926648" cy="440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8128925" y="1859757"/>
            <a:ext cx="32345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virtually all general purpose OS support kernel threads: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Windows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Solaris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Linux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Tru64 UNIX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Mac OS X</a:t>
            </a:r>
          </a:p>
        </p:txBody>
      </p:sp>
    </p:spTree>
    <p:extLst>
      <p:ext uri="{BB962C8B-B14F-4D97-AF65-F5344CB8AC3E}">
        <p14:creationId xmlns:p14="http://schemas.microsoft.com/office/powerpoint/2010/main" val="217666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6671</TotalTime>
  <Words>1474</Words>
  <Application>Microsoft Office PowerPoint</Application>
  <PresentationFormat>Widescreen</PresentationFormat>
  <Paragraphs>200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Baskerville Old Face</vt:lpstr>
      <vt:lpstr>Book Antiqua</vt:lpstr>
      <vt:lpstr>Calibri</vt:lpstr>
      <vt:lpstr>Calibri Light</vt:lpstr>
      <vt:lpstr>Courier New</vt:lpstr>
      <vt:lpstr>Helvetica</vt:lpstr>
      <vt:lpstr>Monotype Sorts</vt:lpstr>
      <vt:lpstr>Wingdings</vt:lpstr>
      <vt:lpstr>Office Theme</vt:lpstr>
      <vt:lpstr>OPERATING SYSTEMS (CS F372) Threads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611</cp:revision>
  <cp:lastPrinted>2018-08-03T03:52:21Z</cp:lastPrinted>
  <dcterms:created xsi:type="dcterms:W3CDTF">2016-05-19T10:09:53Z</dcterms:created>
  <dcterms:modified xsi:type="dcterms:W3CDTF">2024-02-11T16:11:08Z</dcterms:modified>
</cp:coreProperties>
</file>