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83" r:id="rId3"/>
    <p:sldId id="282" r:id="rId4"/>
    <p:sldId id="367" r:id="rId5"/>
    <p:sldId id="285" r:id="rId6"/>
    <p:sldId id="260" r:id="rId7"/>
    <p:sldId id="322" r:id="rId8"/>
    <p:sldId id="270" r:id="rId9"/>
    <p:sldId id="286" r:id="rId10"/>
    <p:sldId id="323" r:id="rId11"/>
    <p:sldId id="271" r:id="rId12"/>
    <p:sldId id="324" r:id="rId13"/>
    <p:sldId id="325" r:id="rId14"/>
    <p:sldId id="370" r:id="rId15"/>
    <p:sldId id="327" r:id="rId16"/>
    <p:sldId id="333" r:id="rId17"/>
    <p:sldId id="371" r:id="rId18"/>
    <p:sldId id="338" r:id="rId19"/>
    <p:sldId id="353" r:id="rId20"/>
    <p:sldId id="365" r:id="rId21"/>
    <p:sldId id="350" r:id="rId22"/>
    <p:sldId id="351" r:id="rId23"/>
    <p:sldId id="356" r:id="rId24"/>
    <p:sldId id="357" r:id="rId25"/>
    <p:sldId id="268" r:id="rId26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066FF"/>
    <a:srgbClr val="0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5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7470E-5D42-4F25-9F75-2729516A2F6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B27C09-8C37-45A7-BA64-A9C5EDB58EDE}">
      <dgm:prSet phldrT="[Text]"/>
      <dgm:spPr/>
      <dgm:t>
        <a:bodyPr/>
        <a:lstStyle/>
        <a:p>
          <a:r>
            <a:rPr lang="en-US" dirty="0"/>
            <a:t>OS</a:t>
          </a:r>
        </a:p>
      </dgm:t>
    </dgm:pt>
    <dgm:pt modelId="{BB9ECB19-849D-4307-AC83-BF98739152D6}" type="parTrans" cxnId="{4D0608C2-BB56-452F-ABA0-22F2FD5C3957}">
      <dgm:prSet/>
      <dgm:spPr/>
      <dgm:t>
        <a:bodyPr/>
        <a:lstStyle/>
        <a:p>
          <a:endParaRPr lang="en-US"/>
        </a:p>
      </dgm:t>
    </dgm:pt>
    <dgm:pt modelId="{E173065F-AAF7-4A0B-95FA-9245439BA212}" type="sibTrans" cxnId="{4D0608C2-BB56-452F-ABA0-22F2FD5C3957}">
      <dgm:prSet/>
      <dgm:spPr/>
      <dgm:t>
        <a:bodyPr/>
        <a:lstStyle/>
        <a:p>
          <a:endParaRPr lang="en-US"/>
        </a:p>
      </dgm:t>
    </dgm:pt>
    <dgm:pt modelId="{27A4F20F-EC8E-4310-BA4E-17B5A677757D}">
      <dgm:prSet phldrT="[Text]"/>
      <dgm:spPr/>
      <dgm:t>
        <a:bodyPr/>
        <a:lstStyle/>
        <a:p>
          <a:r>
            <a:rPr lang="en-US" dirty="0"/>
            <a:t>KERNEL</a:t>
          </a:r>
        </a:p>
      </dgm:t>
    </dgm:pt>
    <dgm:pt modelId="{06D27205-AF99-4EFF-A368-D60B99CDF6F1}" type="parTrans" cxnId="{F2258B27-F404-4F71-90B0-B1A023A38DC6}">
      <dgm:prSet/>
      <dgm:spPr/>
      <dgm:t>
        <a:bodyPr/>
        <a:lstStyle/>
        <a:p>
          <a:endParaRPr lang="en-US"/>
        </a:p>
      </dgm:t>
    </dgm:pt>
    <dgm:pt modelId="{E90B2F65-8BB4-485F-B1E4-9AA776E083FB}" type="sibTrans" cxnId="{F2258B27-F404-4F71-90B0-B1A023A38DC6}">
      <dgm:prSet/>
      <dgm:spPr/>
      <dgm:t>
        <a:bodyPr/>
        <a:lstStyle/>
        <a:p>
          <a:endParaRPr lang="en-US"/>
        </a:p>
      </dgm:t>
    </dgm:pt>
    <dgm:pt modelId="{85105BBF-EB64-470E-B012-5FECFC4858A3}">
      <dgm:prSet phldrT="[Text]"/>
      <dgm:spPr/>
      <dgm:t>
        <a:bodyPr/>
        <a:lstStyle/>
        <a:p>
          <a:r>
            <a:rPr lang="en-US" dirty="0"/>
            <a:t>DEVICE DRIVERS</a:t>
          </a:r>
        </a:p>
      </dgm:t>
    </dgm:pt>
    <dgm:pt modelId="{9907E526-96D4-48C5-8EB1-AB6F05423489}" type="parTrans" cxnId="{AD2957D5-33E9-4436-9C53-91D4123663FF}">
      <dgm:prSet/>
      <dgm:spPr/>
      <dgm:t>
        <a:bodyPr/>
        <a:lstStyle/>
        <a:p>
          <a:endParaRPr lang="en-US"/>
        </a:p>
      </dgm:t>
    </dgm:pt>
    <dgm:pt modelId="{27BC89EF-C45E-4E64-B4CB-606131B98181}" type="sibTrans" cxnId="{AD2957D5-33E9-4436-9C53-91D4123663FF}">
      <dgm:prSet/>
      <dgm:spPr/>
      <dgm:t>
        <a:bodyPr/>
        <a:lstStyle/>
        <a:p>
          <a:endParaRPr lang="en-US"/>
        </a:p>
      </dgm:t>
    </dgm:pt>
    <dgm:pt modelId="{9DA71D32-F944-4C33-B731-2C063927FACC}">
      <dgm:prSet/>
      <dgm:spPr/>
      <dgm:t>
        <a:bodyPr/>
        <a:lstStyle/>
        <a:p>
          <a:r>
            <a:rPr lang="en-US" dirty="0"/>
            <a:t>UTILITIES</a:t>
          </a:r>
        </a:p>
      </dgm:t>
    </dgm:pt>
    <dgm:pt modelId="{B72AB85B-07B5-492A-9A98-553DCFDFE095}" type="parTrans" cxnId="{6510FC80-BA66-41B0-9621-BB6D51DE81A9}">
      <dgm:prSet/>
      <dgm:spPr/>
      <dgm:t>
        <a:bodyPr/>
        <a:lstStyle/>
        <a:p>
          <a:endParaRPr lang="en-US"/>
        </a:p>
      </dgm:t>
    </dgm:pt>
    <dgm:pt modelId="{35864944-8AD4-491B-976E-66A2A846107A}" type="sibTrans" cxnId="{6510FC80-BA66-41B0-9621-BB6D51DE81A9}">
      <dgm:prSet/>
      <dgm:spPr/>
      <dgm:t>
        <a:bodyPr/>
        <a:lstStyle/>
        <a:p>
          <a:endParaRPr lang="en-US"/>
        </a:p>
      </dgm:t>
    </dgm:pt>
    <dgm:pt modelId="{1E7D075D-8CEB-4CDC-B993-1346F789674F}">
      <dgm:prSet/>
      <dgm:spPr/>
      <dgm:t>
        <a:bodyPr/>
        <a:lstStyle/>
        <a:p>
          <a:r>
            <a:rPr lang="en-US" dirty="0"/>
            <a:t>SYSTEM LIBRARIES</a:t>
          </a:r>
        </a:p>
      </dgm:t>
    </dgm:pt>
    <dgm:pt modelId="{BD200A33-B5E4-4527-878B-5B9138D9DFD0}" type="parTrans" cxnId="{583991AE-E19F-4A02-A4A7-4FFBD41A1173}">
      <dgm:prSet/>
      <dgm:spPr/>
      <dgm:t>
        <a:bodyPr/>
        <a:lstStyle/>
        <a:p>
          <a:endParaRPr lang="en-US"/>
        </a:p>
      </dgm:t>
    </dgm:pt>
    <dgm:pt modelId="{738B21AC-1476-4809-BCDB-C97B2F164541}" type="sibTrans" cxnId="{583991AE-E19F-4A02-A4A7-4FFBD41A1173}">
      <dgm:prSet/>
      <dgm:spPr/>
      <dgm:t>
        <a:bodyPr/>
        <a:lstStyle/>
        <a:p>
          <a:endParaRPr lang="en-US"/>
        </a:p>
      </dgm:t>
    </dgm:pt>
    <dgm:pt modelId="{E8AF3F51-5CA1-4A6D-9A44-CCBF5EDE86D1}">
      <dgm:prSet/>
      <dgm:spPr/>
      <dgm:t>
        <a:bodyPr/>
        <a:lstStyle/>
        <a:p>
          <a:r>
            <a:rPr lang="en-US" dirty="0"/>
            <a:t>USER INTERFACE</a:t>
          </a:r>
        </a:p>
      </dgm:t>
    </dgm:pt>
    <dgm:pt modelId="{D736E2C7-4B55-4902-84CD-8744209FE441}" type="parTrans" cxnId="{8D2F1D2A-F6C6-42B3-8722-6D66A2A34D1A}">
      <dgm:prSet/>
      <dgm:spPr/>
      <dgm:t>
        <a:bodyPr/>
        <a:lstStyle/>
        <a:p>
          <a:endParaRPr lang="en-US"/>
        </a:p>
      </dgm:t>
    </dgm:pt>
    <dgm:pt modelId="{54F0A062-B834-485A-9615-E8E45C818B55}" type="sibTrans" cxnId="{8D2F1D2A-F6C6-42B3-8722-6D66A2A34D1A}">
      <dgm:prSet/>
      <dgm:spPr/>
      <dgm:t>
        <a:bodyPr/>
        <a:lstStyle/>
        <a:p>
          <a:endParaRPr lang="en-US"/>
        </a:p>
      </dgm:t>
    </dgm:pt>
    <dgm:pt modelId="{54EF2050-5911-43E6-BE73-782711976001}" type="pres">
      <dgm:prSet presAssocID="{F767470E-5D42-4F25-9F75-2729516A2F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07F8C4A-8E7B-4768-AFCF-7110AD65E0EC}" type="pres">
      <dgm:prSet presAssocID="{9EB27C09-8C37-45A7-BA64-A9C5EDB58EDE}" presName="root1" presStyleCnt="0"/>
      <dgm:spPr/>
    </dgm:pt>
    <dgm:pt modelId="{1AAA62F2-F3FE-4FDA-B951-52AD44CB4C7C}" type="pres">
      <dgm:prSet presAssocID="{9EB27C09-8C37-45A7-BA64-A9C5EDB58EDE}" presName="LevelOneTextNode" presStyleLbl="node0" presStyleIdx="0" presStyleCnt="1">
        <dgm:presLayoutVars>
          <dgm:chPref val="3"/>
        </dgm:presLayoutVars>
      </dgm:prSet>
      <dgm:spPr/>
    </dgm:pt>
    <dgm:pt modelId="{852BB52A-7ABD-4F2F-B995-CB563B965785}" type="pres">
      <dgm:prSet presAssocID="{9EB27C09-8C37-45A7-BA64-A9C5EDB58EDE}" presName="level2hierChild" presStyleCnt="0"/>
      <dgm:spPr/>
    </dgm:pt>
    <dgm:pt modelId="{9C10DFE4-928C-41B4-BB4D-AE511C36866D}" type="pres">
      <dgm:prSet presAssocID="{06D27205-AF99-4EFF-A368-D60B99CDF6F1}" presName="conn2-1" presStyleLbl="parChTrans1D2" presStyleIdx="0" presStyleCnt="5"/>
      <dgm:spPr/>
    </dgm:pt>
    <dgm:pt modelId="{BD5707CE-20DA-4022-AAD8-DECBF15C18CA}" type="pres">
      <dgm:prSet presAssocID="{06D27205-AF99-4EFF-A368-D60B99CDF6F1}" presName="connTx" presStyleLbl="parChTrans1D2" presStyleIdx="0" presStyleCnt="5"/>
      <dgm:spPr/>
    </dgm:pt>
    <dgm:pt modelId="{DADAF6FD-E597-416A-9813-664C77736861}" type="pres">
      <dgm:prSet presAssocID="{27A4F20F-EC8E-4310-BA4E-17B5A677757D}" presName="root2" presStyleCnt="0"/>
      <dgm:spPr/>
    </dgm:pt>
    <dgm:pt modelId="{EE2CFA0E-939C-4008-8469-508D2C42799F}" type="pres">
      <dgm:prSet presAssocID="{27A4F20F-EC8E-4310-BA4E-17B5A677757D}" presName="LevelTwoTextNode" presStyleLbl="node2" presStyleIdx="0" presStyleCnt="5">
        <dgm:presLayoutVars>
          <dgm:chPref val="3"/>
        </dgm:presLayoutVars>
      </dgm:prSet>
      <dgm:spPr/>
    </dgm:pt>
    <dgm:pt modelId="{F876FEF4-A009-4179-8668-0D844185AD04}" type="pres">
      <dgm:prSet presAssocID="{27A4F20F-EC8E-4310-BA4E-17B5A677757D}" presName="level3hierChild" presStyleCnt="0"/>
      <dgm:spPr/>
    </dgm:pt>
    <dgm:pt modelId="{DF032241-0A56-49D9-B8CF-549C49968BC6}" type="pres">
      <dgm:prSet presAssocID="{9907E526-96D4-48C5-8EB1-AB6F05423489}" presName="conn2-1" presStyleLbl="parChTrans1D2" presStyleIdx="1" presStyleCnt="5"/>
      <dgm:spPr/>
    </dgm:pt>
    <dgm:pt modelId="{BF33931B-BCD7-4815-9227-8992555DD920}" type="pres">
      <dgm:prSet presAssocID="{9907E526-96D4-48C5-8EB1-AB6F05423489}" presName="connTx" presStyleLbl="parChTrans1D2" presStyleIdx="1" presStyleCnt="5"/>
      <dgm:spPr/>
    </dgm:pt>
    <dgm:pt modelId="{3A8BD95D-3212-47E9-A1BC-BC86B0C0F63F}" type="pres">
      <dgm:prSet presAssocID="{85105BBF-EB64-470E-B012-5FECFC4858A3}" presName="root2" presStyleCnt="0"/>
      <dgm:spPr/>
    </dgm:pt>
    <dgm:pt modelId="{2367D3E9-0ACA-4FA6-9871-82785878DB1A}" type="pres">
      <dgm:prSet presAssocID="{85105BBF-EB64-470E-B012-5FECFC4858A3}" presName="LevelTwoTextNode" presStyleLbl="node2" presStyleIdx="1" presStyleCnt="5">
        <dgm:presLayoutVars>
          <dgm:chPref val="3"/>
        </dgm:presLayoutVars>
      </dgm:prSet>
      <dgm:spPr/>
    </dgm:pt>
    <dgm:pt modelId="{58B114FE-EA06-40F9-9B3A-C3507EDCB21E}" type="pres">
      <dgm:prSet presAssocID="{85105BBF-EB64-470E-B012-5FECFC4858A3}" presName="level3hierChild" presStyleCnt="0"/>
      <dgm:spPr/>
    </dgm:pt>
    <dgm:pt modelId="{82FB80E1-7A30-4621-8416-7060817D6BE2}" type="pres">
      <dgm:prSet presAssocID="{B72AB85B-07B5-492A-9A98-553DCFDFE095}" presName="conn2-1" presStyleLbl="parChTrans1D2" presStyleIdx="2" presStyleCnt="5"/>
      <dgm:spPr/>
    </dgm:pt>
    <dgm:pt modelId="{148AB9A9-2C3C-4438-888F-3619B4625CA6}" type="pres">
      <dgm:prSet presAssocID="{B72AB85B-07B5-492A-9A98-553DCFDFE095}" presName="connTx" presStyleLbl="parChTrans1D2" presStyleIdx="2" presStyleCnt="5"/>
      <dgm:spPr/>
    </dgm:pt>
    <dgm:pt modelId="{636B0A24-8417-4972-8B13-8E12D0D717BE}" type="pres">
      <dgm:prSet presAssocID="{9DA71D32-F944-4C33-B731-2C063927FACC}" presName="root2" presStyleCnt="0"/>
      <dgm:spPr/>
    </dgm:pt>
    <dgm:pt modelId="{3E2DAAA8-5120-4372-8B3E-91445A8A004D}" type="pres">
      <dgm:prSet presAssocID="{9DA71D32-F944-4C33-B731-2C063927FACC}" presName="LevelTwoTextNode" presStyleLbl="node2" presStyleIdx="2" presStyleCnt="5">
        <dgm:presLayoutVars>
          <dgm:chPref val="3"/>
        </dgm:presLayoutVars>
      </dgm:prSet>
      <dgm:spPr/>
    </dgm:pt>
    <dgm:pt modelId="{5CA6B73A-EE85-4E76-89C8-3A1B76633405}" type="pres">
      <dgm:prSet presAssocID="{9DA71D32-F944-4C33-B731-2C063927FACC}" presName="level3hierChild" presStyleCnt="0"/>
      <dgm:spPr/>
    </dgm:pt>
    <dgm:pt modelId="{84830725-EE59-4457-BF0B-BC2193A350D6}" type="pres">
      <dgm:prSet presAssocID="{BD200A33-B5E4-4527-878B-5B9138D9DFD0}" presName="conn2-1" presStyleLbl="parChTrans1D2" presStyleIdx="3" presStyleCnt="5"/>
      <dgm:spPr/>
    </dgm:pt>
    <dgm:pt modelId="{6532E539-B328-41DF-9E80-FDE4FAED1EB2}" type="pres">
      <dgm:prSet presAssocID="{BD200A33-B5E4-4527-878B-5B9138D9DFD0}" presName="connTx" presStyleLbl="parChTrans1D2" presStyleIdx="3" presStyleCnt="5"/>
      <dgm:spPr/>
    </dgm:pt>
    <dgm:pt modelId="{4E4788E8-6B10-40E0-9394-AF2418ADE1B2}" type="pres">
      <dgm:prSet presAssocID="{1E7D075D-8CEB-4CDC-B993-1346F789674F}" presName="root2" presStyleCnt="0"/>
      <dgm:spPr/>
    </dgm:pt>
    <dgm:pt modelId="{E491755D-B60B-4E52-B22B-97304CFA3175}" type="pres">
      <dgm:prSet presAssocID="{1E7D075D-8CEB-4CDC-B993-1346F789674F}" presName="LevelTwoTextNode" presStyleLbl="node2" presStyleIdx="3" presStyleCnt="5">
        <dgm:presLayoutVars>
          <dgm:chPref val="3"/>
        </dgm:presLayoutVars>
      </dgm:prSet>
      <dgm:spPr/>
    </dgm:pt>
    <dgm:pt modelId="{EDA6427A-5511-4DA3-AAF9-92FB08ABF4F7}" type="pres">
      <dgm:prSet presAssocID="{1E7D075D-8CEB-4CDC-B993-1346F789674F}" presName="level3hierChild" presStyleCnt="0"/>
      <dgm:spPr/>
    </dgm:pt>
    <dgm:pt modelId="{B568CDF8-5751-4270-A289-110655834647}" type="pres">
      <dgm:prSet presAssocID="{D736E2C7-4B55-4902-84CD-8744209FE441}" presName="conn2-1" presStyleLbl="parChTrans1D2" presStyleIdx="4" presStyleCnt="5"/>
      <dgm:spPr/>
    </dgm:pt>
    <dgm:pt modelId="{B21B3264-C0D0-46BB-9FE6-49D34B47439F}" type="pres">
      <dgm:prSet presAssocID="{D736E2C7-4B55-4902-84CD-8744209FE441}" presName="connTx" presStyleLbl="parChTrans1D2" presStyleIdx="4" presStyleCnt="5"/>
      <dgm:spPr/>
    </dgm:pt>
    <dgm:pt modelId="{EB3DF68C-568E-4733-988B-6EA2C9CF5615}" type="pres">
      <dgm:prSet presAssocID="{E8AF3F51-5CA1-4A6D-9A44-CCBF5EDE86D1}" presName="root2" presStyleCnt="0"/>
      <dgm:spPr/>
    </dgm:pt>
    <dgm:pt modelId="{85F84B9C-3B6D-4610-BEB0-585A98F85F88}" type="pres">
      <dgm:prSet presAssocID="{E8AF3F51-5CA1-4A6D-9A44-CCBF5EDE86D1}" presName="LevelTwoTextNode" presStyleLbl="node2" presStyleIdx="4" presStyleCnt="5">
        <dgm:presLayoutVars>
          <dgm:chPref val="3"/>
        </dgm:presLayoutVars>
      </dgm:prSet>
      <dgm:spPr/>
    </dgm:pt>
    <dgm:pt modelId="{FA0D1596-52B3-45E7-8C1C-B15CEEAF04AF}" type="pres">
      <dgm:prSet presAssocID="{E8AF3F51-5CA1-4A6D-9A44-CCBF5EDE86D1}" presName="level3hierChild" presStyleCnt="0"/>
      <dgm:spPr/>
    </dgm:pt>
  </dgm:ptLst>
  <dgm:cxnLst>
    <dgm:cxn modelId="{CF6D440D-FAFD-46E3-90F7-07433189C102}" type="presOf" srcId="{1E7D075D-8CEB-4CDC-B993-1346F789674F}" destId="{E491755D-B60B-4E52-B22B-97304CFA3175}" srcOrd="0" destOrd="0" presId="urn:microsoft.com/office/officeart/2005/8/layout/hierarchy2"/>
    <dgm:cxn modelId="{6AA3DD0E-9C06-46C2-A068-3A612C3DB37E}" type="presOf" srcId="{06D27205-AF99-4EFF-A368-D60B99CDF6F1}" destId="{BD5707CE-20DA-4022-AAD8-DECBF15C18CA}" srcOrd="1" destOrd="0" presId="urn:microsoft.com/office/officeart/2005/8/layout/hierarchy2"/>
    <dgm:cxn modelId="{F2258B27-F404-4F71-90B0-B1A023A38DC6}" srcId="{9EB27C09-8C37-45A7-BA64-A9C5EDB58EDE}" destId="{27A4F20F-EC8E-4310-BA4E-17B5A677757D}" srcOrd="0" destOrd="0" parTransId="{06D27205-AF99-4EFF-A368-D60B99CDF6F1}" sibTransId="{E90B2F65-8BB4-485F-B1E4-9AA776E083FB}"/>
    <dgm:cxn modelId="{8D2F1D2A-F6C6-42B3-8722-6D66A2A34D1A}" srcId="{9EB27C09-8C37-45A7-BA64-A9C5EDB58EDE}" destId="{E8AF3F51-5CA1-4A6D-9A44-CCBF5EDE86D1}" srcOrd="4" destOrd="0" parTransId="{D736E2C7-4B55-4902-84CD-8744209FE441}" sibTransId="{54F0A062-B834-485A-9615-E8E45C818B55}"/>
    <dgm:cxn modelId="{3F82445C-9782-4FA3-9DE8-88CC2DDE4128}" type="presOf" srcId="{9DA71D32-F944-4C33-B731-2C063927FACC}" destId="{3E2DAAA8-5120-4372-8B3E-91445A8A004D}" srcOrd="0" destOrd="0" presId="urn:microsoft.com/office/officeart/2005/8/layout/hierarchy2"/>
    <dgm:cxn modelId="{B3F6955C-234F-4864-BACE-DDDADD81DE75}" type="presOf" srcId="{B72AB85B-07B5-492A-9A98-553DCFDFE095}" destId="{82FB80E1-7A30-4621-8416-7060817D6BE2}" srcOrd="0" destOrd="0" presId="urn:microsoft.com/office/officeart/2005/8/layout/hierarchy2"/>
    <dgm:cxn modelId="{AD776C50-786E-443C-B38F-E61FDF6214F9}" type="presOf" srcId="{E8AF3F51-5CA1-4A6D-9A44-CCBF5EDE86D1}" destId="{85F84B9C-3B6D-4610-BEB0-585A98F85F88}" srcOrd="0" destOrd="0" presId="urn:microsoft.com/office/officeart/2005/8/layout/hierarchy2"/>
    <dgm:cxn modelId="{85577C72-6889-42BC-959B-F82A25F20610}" type="presOf" srcId="{F767470E-5D42-4F25-9F75-2729516A2F6C}" destId="{54EF2050-5911-43E6-BE73-782711976001}" srcOrd="0" destOrd="0" presId="urn:microsoft.com/office/officeart/2005/8/layout/hierarchy2"/>
    <dgm:cxn modelId="{918EA355-46EF-4857-A352-FBA436CD9C61}" type="presOf" srcId="{9EB27C09-8C37-45A7-BA64-A9C5EDB58EDE}" destId="{1AAA62F2-F3FE-4FDA-B951-52AD44CB4C7C}" srcOrd="0" destOrd="0" presId="urn:microsoft.com/office/officeart/2005/8/layout/hierarchy2"/>
    <dgm:cxn modelId="{F32BB37E-AB33-4C7B-8251-E568F1618F44}" type="presOf" srcId="{BD200A33-B5E4-4527-878B-5B9138D9DFD0}" destId="{84830725-EE59-4457-BF0B-BC2193A350D6}" srcOrd="0" destOrd="0" presId="urn:microsoft.com/office/officeart/2005/8/layout/hierarchy2"/>
    <dgm:cxn modelId="{6510FC80-BA66-41B0-9621-BB6D51DE81A9}" srcId="{9EB27C09-8C37-45A7-BA64-A9C5EDB58EDE}" destId="{9DA71D32-F944-4C33-B731-2C063927FACC}" srcOrd="2" destOrd="0" parTransId="{B72AB85B-07B5-492A-9A98-553DCFDFE095}" sibTransId="{35864944-8AD4-491B-976E-66A2A846107A}"/>
    <dgm:cxn modelId="{43E20189-EFEE-4CF1-90F0-6BFEE3B680EE}" type="presOf" srcId="{9907E526-96D4-48C5-8EB1-AB6F05423489}" destId="{BF33931B-BCD7-4815-9227-8992555DD920}" srcOrd="1" destOrd="0" presId="urn:microsoft.com/office/officeart/2005/8/layout/hierarchy2"/>
    <dgm:cxn modelId="{5EF38090-11A8-436E-A9A0-AC2E33A2619A}" type="presOf" srcId="{06D27205-AF99-4EFF-A368-D60B99CDF6F1}" destId="{9C10DFE4-928C-41B4-BB4D-AE511C36866D}" srcOrd="0" destOrd="0" presId="urn:microsoft.com/office/officeart/2005/8/layout/hierarchy2"/>
    <dgm:cxn modelId="{1DE3099E-AA24-497A-BCB2-63B98723900F}" type="presOf" srcId="{85105BBF-EB64-470E-B012-5FECFC4858A3}" destId="{2367D3E9-0ACA-4FA6-9871-82785878DB1A}" srcOrd="0" destOrd="0" presId="urn:microsoft.com/office/officeart/2005/8/layout/hierarchy2"/>
    <dgm:cxn modelId="{88B71DA1-5590-4930-B013-54ADED500CF6}" type="presOf" srcId="{D736E2C7-4B55-4902-84CD-8744209FE441}" destId="{B568CDF8-5751-4270-A289-110655834647}" srcOrd="0" destOrd="0" presId="urn:microsoft.com/office/officeart/2005/8/layout/hierarchy2"/>
    <dgm:cxn modelId="{211350AC-538A-439F-97D7-F38D972CA64F}" type="presOf" srcId="{D736E2C7-4B55-4902-84CD-8744209FE441}" destId="{B21B3264-C0D0-46BB-9FE6-49D34B47439F}" srcOrd="1" destOrd="0" presId="urn:microsoft.com/office/officeart/2005/8/layout/hierarchy2"/>
    <dgm:cxn modelId="{583991AE-E19F-4A02-A4A7-4FFBD41A1173}" srcId="{9EB27C09-8C37-45A7-BA64-A9C5EDB58EDE}" destId="{1E7D075D-8CEB-4CDC-B993-1346F789674F}" srcOrd="3" destOrd="0" parTransId="{BD200A33-B5E4-4527-878B-5B9138D9DFD0}" sibTransId="{738B21AC-1476-4809-BCDB-C97B2F164541}"/>
    <dgm:cxn modelId="{1236CBB1-9B05-483A-9B35-741F00C25BE5}" type="presOf" srcId="{BD200A33-B5E4-4527-878B-5B9138D9DFD0}" destId="{6532E539-B328-41DF-9E80-FDE4FAED1EB2}" srcOrd="1" destOrd="0" presId="urn:microsoft.com/office/officeart/2005/8/layout/hierarchy2"/>
    <dgm:cxn modelId="{4D0608C2-BB56-452F-ABA0-22F2FD5C3957}" srcId="{F767470E-5D42-4F25-9F75-2729516A2F6C}" destId="{9EB27C09-8C37-45A7-BA64-A9C5EDB58EDE}" srcOrd="0" destOrd="0" parTransId="{BB9ECB19-849D-4307-AC83-BF98739152D6}" sibTransId="{E173065F-AAF7-4A0B-95FA-9245439BA212}"/>
    <dgm:cxn modelId="{AD2957D5-33E9-4436-9C53-91D4123663FF}" srcId="{9EB27C09-8C37-45A7-BA64-A9C5EDB58EDE}" destId="{85105BBF-EB64-470E-B012-5FECFC4858A3}" srcOrd="1" destOrd="0" parTransId="{9907E526-96D4-48C5-8EB1-AB6F05423489}" sibTransId="{27BC89EF-C45E-4E64-B4CB-606131B98181}"/>
    <dgm:cxn modelId="{A1D1C3E3-8A58-4546-8E23-D271ECBE9757}" type="presOf" srcId="{B72AB85B-07B5-492A-9A98-553DCFDFE095}" destId="{148AB9A9-2C3C-4438-888F-3619B4625CA6}" srcOrd="1" destOrd="0" presId="urn:microsoft.com/office/officeart/2005/8/layout/hierarchy2"/>
    <dgm:cxn modelId="{DFAB89EA-1267-457D-8ACE-73163CCC767B}" type="presOf" srcId="{9907E526-96D4-48C5-8EB1-AB6F05423489}" destId="{DF032241-0A56-49D9-B8CF-549C49968BC6}" srcOrd="0" destOrd="0" presId="urn:microsoft.com/office/officeart/2005/8/layout/hierarchy2"/>
    <dgm:cxn modelId="{9B0C6DED-02CF-42CA-B673-9C934CE8E838}" type="presOf" srcId="{27A4F20F-EC8E-4310-BA4E-17B5A677757D}" destId="{EE2CFA0E-939C-4008-8469-508D2C42799F}" srcOrd="0" destOrd="0" presId="urn:microsoft.com/office/officeart/2005/8/layout/hierarchy2"/>
    <dgm:cxn modelId="{B31CD7BC-E34F-4D2C-B3F4-DC1135D33C80}" type="presParOf" srcId="{54EF2050-5911-43E6-BE73-782711976001}" destId="{407F8C4A-8E7B-4768-AFCF-7110AD65E0EC}" srcOrd="0" destOrd="0" presId="urn:microsoft.com/office/officeart/2005/8/layout/hierarchy2"/>
    <dgm:cxn modelId="{3785D6A7-7C85-485C-AE32-79A19060A777}" type="presParOf" srcId="{407F8C4A-8E7B-4768-AFCF-7110AD65E0EC}" destId="{1AAA62F2-F3FE-4FDA-B951-52AD44CB4C7C}" srcOrd="0" destOrd="0" presId="urn:microsoft.com/office/officeart/2005/8/layout/hierarchy2"/>
    <dgm:cxn modelId="{2BBFC68E-6C63-499D-8AFD-3F7D9784A897}" type="presParOf" srcId="{407F8C4A-8E7B-4768-AFCF-7110AD65E0EC}" destId="{852BB52A-7ABD-4F2F-B995-CB563B965785}" srcOrd="1" destOrd="0" presId="urn:microsoft.com/office/officeart/2005/8/layout/hierarchy2"/>
    <dgm:cxn modelId="{60769572-46AB-4D91-B287-3B912CF8537E}" type="presParOf" srcId="{852BB52A-7ABD-4F2F-B995-CB563B965785}" destId="{9C10DFE4-928C-41B4-BB4D-AE511C36866D}" srcOrd="0" destOrd="0" presId="urn:microsoft.com/office/officeart/2005/8/layout/hierarchy2"/>
    <dgm:cxn modelId="{F3ED76D9-7618-4B03-B6EF-AF9FA9D89D7E}" type="presParOf" srcId="{9C10DFE4-928C-41B4-BB4D-AE511C36866D}" destId="{BD5707CE-20DA-4022-AAD8-DECBF15C18CA}" srcOrd="0" destOrd="0" presId="urn:microsoft.com/office/officeart/2005/8/layout/hierarchy2"/>
    <dgm:cxn modelId="{811713F2-BF1F-421B-B5ED-F11751D47818}" type="presParOf" srcId="{852BB52A-7ABD-4F2F-B995-CB563B965785}" destId="{DADAF6FD-E597-416A-9813-664C77736861}" srcOrd="1" destOrd="0" presId="urn:microsoft.com/office/officeart/2005/8/layout/hierarchy2"/>
    <dgm:cxn modelId="{2FBC2729-B3DB-476F-BA08-D01CCECDEB5E}" type="presParOf" srcId="{DADAF6FD-E597-416A-9813-664C77736861}" destId="{EE2CFA0E-939C-4008-8469-508D2C42799F}" srcOrd="0" destOrd="0" presId="urn:microsoft.com/office/officeart/2005/8/layout/hierarchy2"/>
    <dgm:cxn modelId="{D41CBD53-D0B2-480E-B425-A00052B6241D}" type="presParOf" srcId="{DADAF6FD-E597-416A-9813-664C77736861}" destId="{F876FEF4-A009-4179-8668-0D844185AD04}" srcOrd="1" destOrd="0" presId="urn:microsoft.com/office/officeart/2005/8/layout/hierarchy2"/>
    <dgm:cxn modelId="{C1782B55-B414-4E4C-AAAC-CFAB7AECBCE6}" type="presParOf" srcId="{852BB52A-7ABD-4F2F-B995-CB563B965785}" destId="{DF032241-0A56-49D9-B8CF-549C49968BC6}" srcOrd="2" destOrd="0" presId="urn:microsoft.com/office/officeart/2005/8/layout/hierarchy2"/>
    <dgm:cxn modelId="{A0F1BA88-ABC3-45C7-AC88-0FB97B1A6492}" type="presParOf" srcId="{DF032241-0A56-49D9-B8CF-549C49968BC6}" destId="{BF33931B-BCD7-4815-9227-8992555DD920}" srcOrd="0" destOrd="0" presId="urn:microsoft.com/office/officeart/2005/8/layout/hierarchy2"/>
    <dgm:cxn modelId="{BC8A038A-0B0C-4D8D-9D7D-57DC3FB023E1}" type="presParOf" srcId="{852BB52A-7ABD-4F2F-B995-CB563B965785}" destId="{3A8BD95D-3212-47E9-A1BC-BC86B0C0F63F}" srcOrd="3" destOrd="0" presId="urn:microsoft.com/office/officeart/2005/8/layout/hierarchy2"/>
    <dgm:cxn modelId="{DC5A32CB-D178-4A65-9B02-CC942A9A0EDB}" type="presParOf" srcId="{3A8BD95D-3212-47E9-A1BC-BC86B0C0F63F}" destId="{2367D3E9-0ACA-4FA6-9871-82785878DB1A}" srcOrd="0" destOrd="0" presId="urn:microsoft.com/office/officeart/2005/8/layout/hierarchy2"/>
    <dgm:cxn modelId="{F7D27014-8E4D-4DEF-9262-C10FBE671C6B}" type="presParOf" srcId="{3A8BD95D-3212-47E9-A1BC-BC86B0C0F63F}" destId="{58B114FE-EA06-40F9-9B3A-C3507EDCB21E}" srcOrd="1" destOrd="0" presId="urn:microsoft.com/office/officeart/2005/8/layout/hierarchy2"/>
    <dgm:cxn modelId="{B885A00C-A758-48B8-B40F-2B2B55DF67A6}" type="presParOf" srcId="{852BB52A-7ABD-4F2F-B995-CB563B965785}" destId="{82FB80E1-7A30-4621-8416-7060817D6BE2}" srcOrd="4" destOrd="0" presId="urn:microsoft.com/office/officeart/2005/8/layout/hierarchy2"/>
    <dgm:cxn modelId="{4D66A6B2-4DEE-4482-974A-D6B19D5643FC}" type="presParOf" srcId="{82FB80E1-7A30-4621-8416-7060817D6BE2}" destId="{148AB9A9-2C3C-4438-888F-3619B4625CA6}" srcOrd="0" destOrd="0" presId="urn:microsoft.com/office/officeart/2005/8/layout/hierarchy2"/>
    <dgm:cxn modelId="{70AB7400-C2CE-4776-8534-C091A9E333A2}" type="presParOf" srcId="{852BB52A-7ABD-4F2F-B995-CB563B965785}" destId="{636B0A24-8417-4972-8B13-8E12D0D717BE}" srcOrd="5" destOrd="0" presId="urn:microsoft.com/office/officeart/2005/8/layout/hierarchy2"/>
    <dgm:cxn modelId="{1EEEB61B-EDBA-4806-B770-6669B9B37159}" type="presParOf" srcId="{636B0A24-8417-4972-8B13-8E12D0D717BE}" destId="{3E2DAAA8-5120-4372-8B3E-91445A8A004D}" srcOrd="0" destOrd="0" presId="urn:microsoft.com/office/officeart/2005/8/layout/hierarchy2"/>
    <dgm:cxn modelId="{C6EC8F4A-C3A0-4A2A-B7D7-5D992CC88249}" type="presParOf" srcId="{636B0A24-8417-4972-8B13-8E12D0D717BE}" destId="{5CA6B73A-EE85-4E76-89C8-3A1B76633405}" srcOrd="1" destOrd="0" presId="urn:microsoft.com/office/officeart/2005/8/layout/hierarchy2"/>
    <dgm:cxn modelId="{B0BFBF7F-F1FA-4A83-A74C-36F1D8E8E37E}" type="presParOf" srcId="{852BB52A-7ABD-4F2F-B995-CB563B965785}" destId="{84830725-EE59-4457-BF0B-BC2193A350D6}" srcOrd="6" destOrd="0" presId="urn:microsoft.com/office/officeart/2005/8/layout/hierarchy2"/>
    <dgm:cxn modelId="{6F76A704-D6CD-4AF4-BB32-591140F8F757}" type="presParOf" srcId="{84830725-EE59-4457-BF0B-BC2193A350D6}" destId="{6532E539-B328-41DF-9E80-FDE4FAED1EB2}" srcOrd="0" destOrd="0" presId="urn:microsoft.com/office/officeart/2005/8/layout/hierarchy2"/>
    <dgm:cxn modelId="{85E9B860-D1D9-4214-8668-60C1FDABD4B6}" type="presParOf" srcId="{852BB52A-7ABD-4F2F-B995-CB563B965785}" destId="{4E4788E8-6B10-40E0-9394-AF2418ADE1B2}" srcOrd="7" destOrd="0" presId="urn:microsoft.com/office/officeart/2005/8/layout/hierarchy2"/>
    <dgm:cxn modelId="{AF832E8E-FE82-4F40-B847-CE42DAA98B1F}" type="presParOf" srcId="{4E4788E8-6B10-40E0-9394-AF2418ADE1B2}" destId="{E491755D-B60B-4E52-B22B-97304CFA3175}" srcOrd="0" destOrd="0" presId="urn:microsoft.com/office/officeart/2005/8/layout/hierarchy2"/>
    <dgm:cxn modelId="{1C2B6CF6-5F12-44B8-92AD-F82E52F0E8B8}" type="presParOf" srcId="{4E4788E8-6B10-40E0-9394-AF2418ADE1B2}" destId="{EDA6427A-5511-4DA3-AAF9-92FB08ABF4F7}" srcOrd="1" destOrd="0" presId="urn:microsoft.com/office/officeart/2005/8/layout/hierarchy2"/>
    <dgm:cxn modelId="{7A3AC531-B201-42D5-8096-BA4B31CA4120}" type="presParOf" srcId="{852BB52A-7ABD-4F2F-B995-CB563B965785}" destId="{B568CDF8-5751-4270-A289-110655834647}" srcOrd="8" destOrd="0" presId="urn:microsoft.com/office/officeart/2005/8/layout/hierarchy2"/>
    <dgm:cxn modelId="{FBDA1CF1-A3EB-47F6-B45C-45C9A6B92CDA}" type="presParOf" srcId="{B568CDF8-5751-4270-A289-110655834647}" destId="{B21B3264-C0D0-46BB-9FE6-49D34B47439F}" srcOrd="0" destOrd="0" presId="urn:microsoft.com/office/officeart/2005/8/layout/hierarchy2"/>
    <dgm:cxn modelId="{E6121B3A-E31F-4916-BD28-8C2C8BEA0D6C}" type="presParOf" srcId="{852BB52A-7ABD-4F2F-B995-CB563B965785}" destId="{EB3DF68C-568E-4733-988B-6EA2C9CF5615}" srcOrd="9" destOrd="0" presId="urn:microsoft.com/office/officeart/2005/8/layout/hierarchy2"/>
    <dgm:cxn modelId="{41A27C4B-6100-42E9-9AF8-B3DD83A16655}" type="presParOf" srcId="{EB3DF68C-568E-4733-988B-6EA2C9CF5615}" destId="{85F84B9C-3B6D-4610-BEB0-585A98F85F88}" srcOrd="0" destOrd="0" presId="urn:microsoft.com/office/officeart/2005/8/layout/hierarchy2"/>
    <dgm:cxn modelId="{F4F02B23-0ED9-4473-A2D6-860EE09464AB}" type="presParOf" srcId="{EB3DF68C-568E-4733-988B-6EA2C9CF5615}" destId="{FA0D1596-52B3-45E7-8C1C-B15CEEAF04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AEB990-5469-4D87-870E-111D7B77A2EC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DA1D74B-C2F9-4B3C-8DF0-3876F4481275}">
      <dgm:prSet phldrT="[Text]" custT="1"/>
      <dgm:spPr/>
      <dgm:t>
        <a:bodyPr/>
        <a:lstStyle/>
        <a:p>
          <a:r>
            <a:rPr lang="en-US" sz="1800" dirty="0"/>
            <a:t>Disk Management</a:t>
          </a:r>
        </a:p>
      </dgm:t>
    </dgm:pt>
    <dgm:pt modelId="{1676EAFC-C31F-4BF8-94BB-21ED798F35BB}" type="parTrans" cxnId="{F0C3E260-DC50-44F8-9B2D-3055749403AA}">
      <dgm:prSet/>
      <dgm:spPr/>
      <dgm:t>
        <a:bodyPr/>
        <a:lstStyle/>
        <a:p>
          <a:endParaRPr lang="en-US" sz="2800"/>
        </a:p>
      </dgm:t>
    </dgm:pt>
    <dgm:pt modelId="{4E49D8B6-648F-4E9C-B634-B0BF2BE299B3}" type="sibTrans" cxnId="{F0C3E260-DC50-44F8-9B2D-3055749403AA}">
      <dgm:prSet custT="1"/>
      <dgm:spPr/>
      <dgm:t>
        <a:bodyPr/>
        <a:lstStyle/>
        <a:p>
          <a:r>
            <a:rPr lang="en-US" sz="1800" dirty="0"/>
            <a:t>Memory Management</a:t>
          </a:r>
        </a:p>
      </dgm:t>
    </dgm:pt>
    <dgm:pt modelId="{811AB768-1952-4126-B298-7DBCB36FDDA8}">
      <dgm:prSet phldrT="[Text]" custT="1"/>
      <dgm:spPr/>
      <dgm:t>
        <a:bodyPr/>
        <a:lstStyle/>
        <a:p>
          <a:r>
            <a:rPr lang="en-US" sz="1800" dirty="0"/>
            <a:t>Process Management</a:t>
          </a:r>
        </a:p>
      </dgm:t>
    </dgm:pt>
    <dgm:pt modelId="{8706006A-2525-4C16-9AD8-6255CE2D8D3C}" type="parTrans" cxnId="{51D74594-66BC-41B0-B526-1A77069D8109}">
      <dgm:prSet/>
      <dgm:spPr/>
      <dgm:t>
        <a:bodyPr/>
        <a:lstStyle/>
        <a:p>
          <a:endParaRPr lang="en-US" sz="2800"/>
        </a:p>
      </dgm:t>
    </dgm:pt>
    <dgm:pt modelId="{63938DFA-1328-4A02-A119-F4A6067F14C3}" type="sibTrans" cxnId="{51D74594-66BC-41B0-B526-1A77069D8109}">
      <dgm:prSet custT="1"/>
      <dgm:spPr/>
      <dgm:t>
        <a:bodyPr/>
        <a:lstStyle/>
        <a:p>
          <a:r>
            <a:rPr lang="en-US" sz="1800" dirty="0"/>
            <a:t>Task Management</a:t>
          </a:r>
        </a:p>
      </dgm:t>
    </dgm:pt>
    <dgm:pt modelId="{FE6156C7-FB53-4D87-A336-86142101258B}" type="pres">
      <dgm:prSet presAssocID="{ACAEB990-5469-4D87-870E-111D7B77A2EC}" presName="Name0" presStyleCnt="0">
        <dgm:presLayoutVars>
          <dgm:chMax/>
          <dgm:chPref/>
          <dgm:dir/>
          <dgm:animLvl val="lvl"/>
        </dgm:presLayoutVars>
      </dgm:prSet>
      <dgm:spPr/>
    </dgm:pt>
    <dgm:pt modelId="{1B814F48-75A8-44AA-A19A-A33961607693}" type="pres">
      <dgm:prSet presAssocID="{1DA1D74B-C2F9-4B3C-8DF0-3876F4481275}" presName="composite" presStyleCnt="0"/>
      <dgm:spPr/>
    </dgm:pt>
    <dgm:pt modelId="{ED2AD6B7-9267-4507-ABA5-BA6F722E1E78}" type="pres">
      <dgm:prSet presAssocID="{1DA1D74B-C2F9-4B3C-8DF0-3876F4481275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8342610A-5BB2-43C6-B86F-C8134A4E3290}" type="pres">
      <dgm:prSet presAssocID="{1DA1D74B-C2F9-4B3C-8DF0-3876F4481275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145BC72-70EC-49EC-BB3C-E8336F45285A}" type="pres">
      <dgm:prSet presAssocID="{1DA1D74B-C2F9-4B3C-8DF0-3876F4481275}" presName="BalanceSpacing" presStyleCnt="0"/>
      <dgm:spPr/>
    </dgm:pt>
    <dgm:pt modelId="{63CB52D0-8141-42BF-B046-BEE5F5C6690F}" type="pres">
      <dgm:prSet presAssocID="{1DA1D74B-C2F9-4B3C-8DF0-3876F4481275}" presName="BalanceSpacing1" presStyleCnt="0"/>
      <dgm:spPr/>
    </dgm:pt>
    <dgm:pt modelId="{9B2211A6-A447-4A44-B2D3-B4677F1EA932}" type="pres">
      <dgm:prSet presAssocID="{4E49D8B6-648F-4E9C-B634-B0BF2BE299B3}" presName="Accent1Text" presStyleLbl="node1" presStyleIdx="1" presStyleCnt="4"/>
      <dgm:spPr/>
    </dgm:pt>
    <dgm:pt modelId="{EA8BB8F4-DA18-4BD0-9104-BDAAB5B56459}" type="pres">
      <dgm:prSet presAssocID="{4E49D8B6-648F-4E9C-B634-B0BF2BE299B3}" presName="spaceBetweenRectangles" presStyleCnt="0"/>
      <dgm:spPr/>
    </dgm:pt>
    <dgm:pt modelId="{4F21139B-C6D0-4CE9-9A8D-0BABB3144AA9}" type="pres">
      <dgm:prSet presAssocID="{811AB768-1952-4126-B298-7DBCB36FDDA8}" presName="composite" presStyleCnt="0"/>
      <dgm:spPr/>
    </dgm:pt>
    <dgm:pt modelId="{CC9122C6-871B-4698-AE02-449477B533CC}" type="pres">
      <dgm:prSet presAssocID="{811AB768-1952-4126-B298-7DBCB36FDDA8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F6310BE0-F41E-4E15-B57E-BFF65D6C4C66}" type="pres">
      <dgm:prSet presAssocID="{811AB768-1952-4126-B298-7DBCB36FDDA8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3222DA7E-8AE1-497A-9B09-3E7C61EA99AD}" type="pres">
      <dgm:prSet presAssocID="{811AB768-1952-4126-B298-7DBCB36FDDA8}" presName="BalanceSpacing" presStyleCnt="0"/>
      <dgm:spPr/>
    </dgm:pt>
    <dgm:pt modelId="{272D9D99-F421-439E-BDFA-F56B3C3F285D}" type="pres">
      <dgm:prSet presAssocID="{811AB768-1952-4126-B298-7DBCB36FDDA8}" presName="BalanceSpacing1" presStyleCnt="0"/>
      <dgm:spPr/>
    </dgm:pt>
    <dgm:pt modelId="{993C8E6D-2338-484D-8165-9F5901702E7E}" type="pres">
      <dgm:prSet presAssocID="{63938DFA-1328-4A02-A119-F4A6067F14C3}" presName="Accent1Text" presStyleLbl="node1" presStyleIdx="3" presStyleCnt="4"/>
      <dgm:spPr/>
    </dgm:pt>
  </dgm:ptLst>
  <dgm:cxnLst>
    <dgm:cxn modelId="{5D7B9E12-9677-4542-997C-4D9DC8A236A1}" type="presOf" srcId="{ACAEB990-5469-4D87-870E-111D7B77A2EC}" destId="{FE6156C7-FB53-4D87-A336-86142101258B}" srcOrd="0" destOrd="0" presId="urn:microsoft.com/office/officeart/2008/layout/AlternatingHexagons"/>
    <dgm:cxn modelId="{F0C3E260-DC50-44F8-9B2D-3055749403AA}" srcId="{ACAEB990-5469-4D87-870E-111D7B77A2EC}" destId="{1DA1D74B-C2F9-4B3C-8DF0-3876F4481275}" srcOrd="0" destOrd="0" parTransId="{1676EAFC-C31F-4BF8-94BB-21ED798F35BB}" sibTransId="{4E49D8B6-648F-4E9C-B634-B0BF2BE299B3}"/>
    <dgm:cxn modelId="{92E1D365-D1D4-426C-9D49-462476DC6850}" type="presOf" srcId="{63938DFA-1328-4A02-A119-F4A6067F14C3}" destId="{993C8E6D-2338-484D-8165-9F5901702E7E}" srcOrd="0" destOrd="0" presId="urn:microsoft.com/office/officeart/2008/layout/AlternatingHexagons"/>
    <dgm:cxn modelId="{A181F568-3342-4D36-8F98-22242A8E942A}" type="presOf" srcId="{1DA1D74B-C2F9-4B3C-8DF0-3876F4481275}" destId="{ED2AD6B7-9267-4507-ABA5-BA6F722E1E78}" srcOrd="0" destOrd="0" presId="urn:microsoft.com/office/officeart/2008/layout/AlternatingHexagons"/>
    <dgm:cxn modelId="{1114A54F-FDA0-4F5B-AE92-0E233F6978B9}" type="presOf" srcId="{811AB768-1952-4126-B298-7DBCB36FDDA8}" destId="{CC9122C6-871B-4698-AE02-449477B533CC}" srcOrd="0" destOrd="0" presId="urn:microsoft.com/office/officeart/2008/layout/AlternatingHexagons"/>
    <dgm:cxn modelId="{51D74594-66BC-41B0-B526-1A77069D8109}" srcId="{ACAEB990-5469-4D87-870E-111D7B77A2EC}" destId="{811AB768-1952-4126-B298-7DBCB36FDDA8}" srcOrd="1" destOrd="0" parTransId="{8706006A-2525-4C16-9AD8-6255CE2D8D3C}" sibTransId="{63938DFA-1328-4A02-A119-F4A6067F14C3}"/>
    <dgm:cxn modelId="{C61104D5-D957-44BB-894F-55713640EEDA}" type="presOf" srcId="{4E49D8B6-648F-4E9C-B634-B0BF2BE299B3}" destId="{9B2211A6-A447-4A44-B2D3-B4677F1EA932}" srcOrd="0" destOrd="0" presId="urn:microsoft.com/office/officeart/2008/layout/AlternatingHexagons"/>
    <dgm:cxn modelId="{8C52E3C2-F898-4B30-9E18-48C077C5130F}" type="presParOf" srcId="{FE6156C7-FB53-4D87-A336-86142101258B}" destId="{1B814F48-75A8-44AA-A19A-A33961607693}" srcOrd="0" destOrd="0" presId="urn:microsoft.com/office/officeart/2008/layout/AlternatingHexagons"/>
    <dgm:cxn modelId="{B84B179E-904C-4346-AEE9-C3068398AFA9}" type="presParOf" srcId="{1B814F48-75A8-44AA-A19A-A33961607693}" destId="{ED2AD6B7-9267-4507-ABA5-BA6F722E1E78}" srcOrd="0" destOrd="0" presId="urn:microsoft.com/office/officeart/2008/layout/AlternatingHexagons"/>
    <dgm:cxn modelId="{D7640D6D-AE05-4921-8F5E-109493566CEC}" type="presParOf" srcId="{1B814F48-75A8-44AA-A19A-A33961607693}" destId="{8342610A-5BB2-43C6-B86F-C8134A4E3290}" srcOrd="1" destOrd="0" presId="urn:microsoft.com/office/officeart/2008/layout/AlternatingHexagons"/>
    <dgm:cxn modelId="{AA2A35CE-D55C-4653-85F2-85B093DDCEF2}" type="presParOf" srcId="{1B814F48-75A8-44AA-A19A-A33961607693}" destId="{B145BC72-70EC-49EC-BB3C-E8336F45285A}" srcOrd="2" destOrd="0" presId="urn:microsoft.com/office/officeart/2008/layout/AlternatingHexagons"/>
    <dgm:cxn modelId="{D64CCBF6-04ED-4A09-933A-0F2EADA6158D}" type="presParOf" srcId="{1B814F48-75A8-44AA-A19A-A33961607693}" destId="{63CB52D0-8141-42BF-B046-BEE5F5C6690F}" srcOrd="3" destOrd="0" presId="urn:microsoft.com/office/officeart/2008/layout/AlternatingHexagons"/>
    <dgm:cxn modelId="{46194634-F08F-4823-957B-36B84A4780CD}" type="presParOf" srcId="{1B814F48-75A8-44AA-A19A-A33961607693}" destId="{9B2211A6-A447-4A44-B2D3-B4677F1EA932}" srcOrd="4" destOrd="0" presId="urn:microsoft.com/office/officeart/2008/layout/AlternatingHexagons"/>
    <dgm:cxn modelId="{04271CC6-5420-4DFF-AA6B-FB8A389137E0}" type="presParOf" srcId="{FE6156C7-FB53-4D87-A336-86142101258B}" destId="{EA8BB8F4-DA18-4BD0-9104-BDAAB5B56459}" srcOrd="1" destOrd="0" presId="urn:microsoft.com/office/officeart/2008/layout/AlternatingHexagons"/>
    <dgm:cxn modelId="{FDD13129-5616-4468-98B9-CE3C45EB43E3}" type="presParOf" srcId="{FE6156C7-FB53-4D87-A336-86142101258B}" destId="{4F21139B-C6D0-4CE9-9A8D-0BABB3144AA9}" srcOrd="2" destOrd="0" presId="urn:microsoft.com/office/officeart/2008/layout/AlternatingHexagons"/>
    <dgm:cxn modelId="{A77C71FB-C502-4DCE-8926-C29B26237133}" type="presParOf" srcId="{4F21139B-C6D0-4CE9-9A8D-0BABB3144AA9}" destId="{CC9122C6-871B-4698-AE02-449477B533CC}" srcOrd="0" destOrd="0" presId="urn:microsoft.com/office/officeart/2008/layout/AlternatingHexagons"/>
    <dgm:cxn modelId="{8DA0A0E7-24E4-4688-8D76-60F86764D9D7}" type="presParOf" srcId="{4F21139B-C6D0-4CE9-9A8D-0BABB3144AA9}" destId="{F6310BE0-F41E-4E15-B57E-BFF65D6C4C66}" srcOrd="1" destOrd="0" presId="urn:microsoft.com/office/officeart/2008/layout/AlternatingHexagons"/>
    <dgm:cxn modelId="{A44C2357-AEE6-471A-9E55-C93E4EB7710A}" type="presParOf" srcId="{4F21139B-C6D0-4CE9-9A8D-0BABB3144AA9}" destId="{3222DA7E-8AE1-497A-9B09-3E7C61EA99AD}" srcOrd="2" destOrd="0" presId="urn:microsoft.com/office/officeart/2008/layout/AlternatingHexagons"/>
    <dgm:cxn modelId="{4FBE79C2-EA28-45FA-8475-E5A694D1C67A}" type="presParOf" srcId="{4F21139B-C6D0-4CE9-9A8D-0BABB3144AA9}" destId="{272D9D99-F421-439E-BDFA-F56B3C3F285D}" srcOrd="3" destOrd="0" presId="urn:microsoft.com/office/officeart/2008/layout/AlternatingHexagons"/>
    <dgm:cxn modelId="{BDB9B797-6281-4A5A-81B9-A27B6DBC3314}" type="presParOf" srcId="{4F21139B-C6D0-4CE9-9A8D-0BABB3144AA9}" destId="{993C8E6D-2338-484D-8165-9F5901702E7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A62F2-F3FE-4FDA-B951-52AD44CB4C7C}">
      <dsp:nvSpPr>
        <dsp:cNvPr id="0" name=""/>
        <dsp:cNvSpPr/>
      </dsp:nvSpPr>
      <dsp:spPr>
        <a:xfrm>
          <a:off x="1718232" y="1991954"/>
          <a:ext cx="1730899" cy="865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OS</a:t>
          </a:r>
        </a:p>
      </dsp:txBody>
      <dsp:txXfrm>
        <a:off x="1743580" y="2017302"/>
        <a:ext cx="1680203" cy="814753"/>
      </dsp:txXfrm>
    </dsp:sp>
    <dsp:sp modelId="{9C10DFE4-928C-41B4-BB4D-AE511C36866D}">
      <dsp:nvSpPr>
        <dsp:cNvPr id="0" name=""/>
        <dsp:cNvSpPr/>
      </dsp:nvSpPr>
      <dsp:spPr>
        <a:xfrm rot="17350740">
          <a:off x="2741557" y="1413350"/>
          <a:ext cx="21075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07507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742623" y="1376724"/>
        <a:ext cx="105375" cy="105375"/>
      </dsp:txXfrm>
    </dsp:sp>
    <dsp:sp modelId="{EE2CFA0E-939C-4008-8469-508D2C42799F}">
      <dsp:nvSpPr>
        <dsp:cNvPr id="0" name=""/>
        <dsp:cNvSpPr/>
      </dsp:nvSpPr>
      <dsp:spPr>
        <a:xfrm>
          <a:off x="4141490" y="1420"/>
          <a:ext cx="1730899" cy="865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KERNEL</a:t>
          </a:r>
        </a:p>
      </dsp:txBody>
      <dsp:txXfrm>
        <a:off x="4166838" y="26768"/>
        <a:ext cx="1680203" cy="814753"/>
      </dsp:txXfrm>
    </dsp:sp>
    <dsp:sp modelId="{DF032241-0A56-49D9-B8CF-549C49968BC6}">
      <dsp:nvSpPr>
        <dsp:cNvPr id="0" name=""/>
        <dsp:cNvSpPr/>
      </dsp:nvSpPr>
      <dsp:spPr>
        <a:xfrm rot="18289469">
          <a:off x="3189110" y="1910983"/>
          <a:ext cx="121240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12401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65000" y="1896735"/>
        <a:ext cx="60620" cy="60620"/>
      </dsp:txXfrm>
    </dsp:sp>
    <dsp:sp modelId="{2367D3E9-0ACA-4FA6-9871-82785878DB1A}">
      <dsp:nvSpPr>
        <dsp:cNvPr id="0" name=""/>
        <dsp:cNvSpPr/>
      </dsp:nvSpPr>
      <dsp:spPr>
        <a:xfrm>
          <a:off x="4141490" y="996687"/>
          <a:ext cx="1730899" cy="865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DEVICE DRIVERS</a:t>
          </a:r>
        </a:p>
      </dsp:txBody>
      <dsp:txXfrm>
        <a:off x="4166838" y="1022035"/>
        <a:ext cx="1680203" cy="814753"/>
      </dsp:txXfrm>
    </dsp:sp>
    <dsp:sp modelId="{82FB80E1-7A30-4621-8416-7060817D6BE2}">
      <dsp:nvSpPr>
        <dsp:cNvPr id="0" name=""/>
        <dsp:cNvSpPr/>
      </dsp:nvSpPr>
      <dsp:spPr>
        <a:xfrm>
          <a:off x="3449131" y="2408617"/>
          <a:ext cx="69235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92359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8002" y="2407370"/>
        <a:ext cx="34617" cy="34617"/>
      </dsp:txXfrm>
    </dsp:sp>
    <dsp:sp modelId="{3E2DAAA8-5120-4372-8B3E-91445A8A004D}">
      <dsp:nvSpPr>
        <dsp:cNvPr id="0" name=""/>
        <dsp:cNvSpPr/>
      </dsp:nvSpPr>
      <dsp:spPr>
        <a:xfrm>
          <a:off x="4141490" y="1991954"/>
          <a:ext cx="1730899" cy="865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UTILITIES</a:t>
          </a:r>
        </a:p>
      </dsp:txBody>
      <dsp:txXfrm>
        <a:off x="4166838" y="2017302"/>
        <a:ext cx="1680203" cy="814753"/>
      </dsp:txXfrm>
    </dsp:sp>
    <dsp:sp modelId="{84830725-EE59-4457-BF0B-BC2193A350D6}">
      <dsp:nvSpPr>
        <dsp:cNvPr id="0" name=""/>
        <dsp:cNvSpPr/>
      </dsp:nvSpPr>
      <dsp:spPr>
        <a:xfrm rot="3310531">
          <a:off x="3189110" y="2906250"/>
          <a:ext cx="121240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12401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65000" y="2892002"/>
        <a:ext cx="60620" cy="60620"/>
      </dsp:txXfrm>
    </dsp:sp>
    <dsp:sp modelId="{E491755D-B60B-4E52-B22B-97304CFA3175}">
      <dsp:nvSpPr>
        <dsp:cNvPr id="0" name=""/>
        <dsp:cNvSpPr/>
      </dsp:nvSpPr>
      <dsp:spPr>
        <a:xfrm>
          <a:off x="4141490" y="2987221"/>
          <a:ext cx="1730899" cy="865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SYSTEM LIBRARIES</a:t>
          </a:r>
        </a:p>
      </dsp:txBody>
      <dsp:txXfrm>
        <a:off x="4166838" y="3012569"/>
        <a:ext cx="1680203" cy="814753"/>
      </dsp:txXfrm>
    </dsp:sp>
    <dsp:sp modelId="{B568CDF8-5751-4270-A289-110655834647}">
      <dsp:nvSpPr>
        <dsp:cNvPr id="0" name=""/>
        <dsp:cNvSpPr/>
      </dsp:nvSpPr>
      <dsp:spPr>
        <a:xfrm rot="4249260">
          <a:off x="2741557" y="3403884"/>
          <a:ext cx="21075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07507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742623" y="3367258"/>
        <a:ext cx="105375" cy="105375"/>
      </dsp:txXfrm>
    </dsp:sp>
    <dsp:sp modelId="{85F84B9C-3B6D-4610-BEB0-585A98F85F88}">
      <dsp:nvSpPr>
        <dsp:cNvPr id="0" name=""/>
        <dsp:cNvSpPr/>
      </dsp:nvSpPr>
      <dsp:spPr>
        <a:xfrm>
          <a:off x="4141490" y="3982488"/>
          <a:ext cx="1730899" cy="865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USER INTERFACE</a:t>
          </a:r>
        </a:p>
      </dsp:txBody>
      <dsp:txXfrm>
        <a:off x="4166838" y="4007836"/>
        <a:ext cx="1680203" cy="8147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AD6B7-9267-4507-ABA5-BA6F722E1E78}">
      <dsp:nvSpPr>
        <dsp:cNvPr id="0" name=""/>
        <dsp:cNvSpPr/>
      </dsp:nvSpPr>
      <dsp:spPr>
        <a:xfrm rot="5400000">
          <a:off x="2216256" y="415039"/>
          <a:ext cx="1453893" cy="126488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Disk Management</a:t>
          </a:r>
        </a:p>
      </dsp:txBody>
      <dsp:txXfrm rot="-5400000">
        <a:off x="2507871" y="547101"/>
        <a:ext cx="870663" cy="1000763"/>
      </dsp:txXfrm>
    </dsp:sp>
    <dsp:sp modelId="{8342610A-5BB2-43C6-B86F-C8134A4E3290}">
      <dsp:nvSpPr>
        <dsp:cNvPr id="0" name=""/>
        <dsp:cNvSpPr/>
      </dsp:nvSpPr>
      <dsp:spPr>
        <a:xfrm>
          <a:off x="3614029" y="611315"/>
          <a:ext cx="1622545" cy="87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211A6-A447-4A44-B2D3-B4677F1EA932}">
      <dsp:nvSpPr>
        <dsp:cNvPr id="0" name=""/>
        <dsp:cNvSpPr/>
      </dsp:nvSpPr>
      <dsp:spPr>
        <a:xfrm rot="5400000">
          <a:off x="850178" y="415039"/>
          <a:ext cx="1453893" cy="126488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Memory Management</a:t>
          </a:r>
        </a:p>
      </dsp:txBody>
      <dsp:txXfrm rot="-5400000">
        <a:off x="1141793" y="547101"/>
        <a:ext cx="870663" cy="1000763"/>
      </dsp:txXfrm>
    </dsp:sp>
    <dsp:sp modelId="{CC9122C6-871B-4698-AE02-449477B533CC}">
      <dsp:nvSpPr>
        <dsp:cNvPr id="0" name=""/>
        <dsp:cNvSpPr/>
      </dsp:nvSpPr>
      <dsp:spPr>
        <a:xfrm rot="5400000">
          <a:off x="1530600" y="1649104"/>
          <a:ext cx="1453893" cy="126488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 Management</a:t>
          </a:r>
        </a:p>
      </dsp:txBody>
      <dsp:txXfrm rot="-5400000">
        <a:off x="1822215" y="1781166"/>
        <a:ext cx="870663" cy="1000763"/>
      </dsp:txXfrm>
    </dsp:sp>
    <dsp:sp modelId="{F6310BE0-F41E-4E15-B57E-BFF65D6C4C66}">
      <dsp:nvSpPr>
        <dsp:cNvPr id="0" name=""/>
        <dsp:cNvSpPr/>
      </dsp:nvSpPr>
      <dsp:spPr>
        <a:xfrm>
          <a:off x="2558" y="1845380"/>
          <a:ext cx="1570204" cy="87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C8E6D-2338-484D-8165-9F5901702E7E}">
      <dsp:nvSpPr>
        <dsp:cNvPr id="0" name=""/>
        <dsp:cNvSpPr/>
      </dsp:nvSpPr>
      <dsp:spPr>
        <a:xfrm rot="5400000">
          <a:off x="2896678" y="1649104"/>
          <a:ext cx="1453893" cy="126488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Management</a:t>
          </a:r>
        </a:p>
      </dsp:txBody>
      <dsp:txXfrm rot="-5400000">
        <a:off x="3188293" y="1781166"/>
        <a:ext cx="870663" cy="1000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9342-A0CF-441D-8031-A99377EDC02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7908-FFF3-4E06-8AAB-65081BE1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DDD6-8C87-4C9D-B8B1-F905E3E845C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hyperlink" Target="https://www.gnu.org/gnu/linux-and-gnu.html#:~:text=Linux%20is%20the%20kernel%3A%20the,of%20a%20complete%20operating%20system" TargetMode="Externa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hyperlink" Target="https://www.geeksforgeeks.org/difference-between-operating-system-and-kernel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hyperlink" Target="https://www.tutorialspoint.com/difference-between-operating-system-and-kerne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4221893"/>
            <a:ext cx="6629400" cy="93087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b="1" dirty="0">
                <a:latin typeface="Baskerville Old Face" panose="02020602080505020303" pitchFamily="18" charset="0"/>
              </a:rPr>
              <a:t>OPERATING SYSTEMS (CS F372)</a:t>
            </a:r>
            <a:br>
              <a:rPr lang="en-US" sz="2800" b="1" dirty="0">
                <a:latin typeface="Baskerville Old Face" panose="02020602080505020303" pitchFamily="18" charset="0"/>
              </a:rPr>
            </a:br>
            <a:r>
              <a:rPr lang="en-US" sz="2800" dirty="0">
                <a:latin typeface="Baskerville Old Face" panose="02020602080505020303" pitchFamily="18" charset="0"/>
              </a:rPr>
              <a:t>Introduction </a:t>
            </a:r>
            <a:r>
              <a:rPr lang="en-US" sz="2800" dirty="0">
                <a:latin typeface="Baskerville Old Face" panose="02020602080505020303" pitchFamily="18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3687461" y="5152770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Book Antiqua" panose="02040602050305030304" pitchFamily="18" charset="0"/>
              </a:rPr>
              <a:t>Barsha Mitra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CSIS Dept.,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94270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Computer System Architecture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6" t="75854" r="37198" b="-139"/>
          <a:stretch/>
        </p:blipFill>
        <p:spPr bwMode="auto">
          <a:xfrm>
            <a:off x="4703975" y="5269583"/>
            <a:ext cx="1640264" cy="123491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BD605AD-74BE-2ACB-2F77-05F49E8DEE86}"/>
              </a:ext>
            </a:extLst>
          </p:cNvPr>
          <p:cNvGrpSpPr/>
          <p:nvPr/>
        </p:nvGrpSpPr>
        <p:grpSpPr>
          <a:xfrm>
            <a:off x="2335396" y="3280528"/>
            <a:ext cx="6412678" cy="1677971"/>
            <a:chOff x="2335396" y="3280528"/>
            <a:chExt cx="6412678" cy="1677971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CD1F68EB-A64D-F75B-20E4-3552A5D0E3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738" r="-460" b="41943"/>
            <a:stretch/>
          </p:blipFill>
          <p:spPr bwMode="auto">
            <a:xfrm>
              <a:off x="2335396" y="3280528"/>
              <a:ext cx="6412678" cy="1084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37163-BFE1-D7F7-26D3-6F508575EF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057" r="80763" b="30264"/>
            <a:stretch/>
          </p:blipFill>
          <p:spPr bwMode="auto">
            <a:xfrm>
              <a:off x="2335397" y="4364610"/>
              <a:ext cx="1227936" cy="59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78452A6C-A885-2C05-83A3-FD6C377AD5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63" t="58057" b="30264"/>
            <a:stretch/>
          </p:blipFill>
          <p:spPr bwMode="auto">
            <a:xfrm>
              <a:off x="7490761" y="4364610"/>
              <a:ext cx="1227936" cy="59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5E40F1-4EB4-A17D-17C4-216CEA64ABDE}"/>
              </a:ext>
            </a:extLst>
          </p:cNvPr>
          <p:cNvGrpSpPr/>
          <p:nvPr/>
        </p:nvGrpSpPr>
        <p:grpSpPr>
          <a:xfrm>
            <a:off x="3563333" y="4364610"/>
            <a:ext cx="3927428" cy="1319753"/>
            <a:chOff x="3563333" y="4364610"/>
            <a:chExt cx="3927428" cy="1319753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7381DB09-75ED-4322-8AA1-D3D0BB924F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6" t="58057" r="19237" b="24146"/>
            <a:stretch/>
          </p:blipFill>
          <p:spPr bwMode="auto">
            <a:xfrm>
              <a:off x="3563333" y="4364610"/>
              <a:ext cx="3927428" cy="904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354B3396-70E8-49F7-6B9D-EA66190A3A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7" t="74185" r="62894" b="15990"/>
            <a:stretch/>
          </p:blipFill>
          <p:spPr bwMode="auto">
            <a:xfrm>
              <a:off x="3563333" y="5184742"/>
              <a:ext cx="1140642" cy="499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14330EFC-9E07-1F7F-B2B4-7766B37B4D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02" t="74185" r="19329" b="15990"/>
            <a:stretch/>
          </p:blipFill>
          <p:spPr bwMode="auto">
            <a:xfrm>
              <a:off x="6344239" y="5184742"/>
              <a:ext cx="1140642" cy="499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4">
            <a:extLst>
              <a:ext uri="{FF2B5EF4-FFF2-40B4-BE49-F238E27FC236}">
                <a16:creationId xmlns:a16="http://schemas.microsoft.com/office/drawing/2014/main" id="{BB3ECEDE-C376-4049-40E5-5C42559EA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62"/>
          <a:stretch/>
        </p:blipFill>
        <p:spPr bwMode="auto">
          <a:xfrm>
            <a:off x="2335396" y="1412358"/>
            <a:ext cx="6383301" cy="186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563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94270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What OS Does? : User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6552" y="1490012"/>
            <a:ext cx="1031281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Users want </a:t>
            </a:r>
            <a:r>
              <a:rPr kumimoji="1" lang="en-US" altLang="en-US" sz="2400" b="1" kern="0" dirty="0">
                <a:solidFill>
                  <a:srgbClr val="0066FF"/>
                </a:solidFill>
                <a:ea typeface="MS PGothic" pitchFamily="34" charset="-128"/>
              </a:rPr>
              <a:t>convenience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, </a:t>
            </a:r>
            <a:r>
              <a:rPr kumimoji="1" lang="en-US" altLang="en-US" sz="2400" b="1" kern="0" dirty="0">
                <a:solidFill>
                  <a:srgbClr val="0066FF"/>
                </a:solidFill>
                <a:ea typeface="MS PGothic" pitchFamily="34" charset="-128"/>
              </a:rPr>
              <a:t>ease</a:t>
            </a:r>
            <a:r>
              <a:rPr kumimoji="1" lang="en-US" altLang="en-US" sz="2400" kern="0" dirty="0">
                <a:solidFill>
                  <a:srgbClr val="3366FF"/>
                </a:solidFill>
                <a:ea typeface="MS PGothic" pitchFamily="34" charset="-128"/>
              </a:rPr>
              <a:t> 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of</a:t>
            </a:r>
            <a:r>
              <a:rPr kumimoji="1" lang="en-US" altLang="en-US" sz="2400" kern="0" dirty="0">
                <a:solidFill>
                  <a:srgbClr val="3366FF"/>
                </a:solidFill>
                <a:ea typeface="MS PGothic" pitchFamily="34" charset="-128"/>
              </a:rPr>
              <a:t> 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use 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and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 good performance </a:t>
            </a:r>
          </a:p>
          <a:p>
            <a:pPr marL="800100" lvl="1" indent="-342900" algn="just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Don’</a:t>
            </a:r>
            <a:r>
              <a:rPr kumimoji="1" lang="en-US" altLang="ja-JP" sz="2400" kern="0" dirty="0">
                <a:solidFill>
                  <a:srgbClr val="000000"/>
                </a:solidFill>
                <a:ea typeface="MS PGothic" pitchFamily="34" charset="-128"/>
              </a:rPr>
              <a:t>t care about </a:t>
            </a:r>
            <a:r>
              <a:rPr kumimoji="1" lang="en-US" altLang="ja-JP" sz="2400" b="1" kern="0" dirty="0">
                <a:solidFill>
                  <a:srgbClr val="3366FF"/>
                </a:solidFill>
                <a:ea typeface="MS PGothic" pitchFamily="34" charset="-128"/>
              </a:rPr>
              <a:t>resource</a:t>
            </a:r>
            <a:r>
              <a:rPr kumimoji="1" lang="en-US" altLang="ja-JP" sz="2400" kern="0" dirty="0">
                <a:solidFill>
                  <a:srgbClr val="3366FF"/>
                </a:solidFill>
                <a:ea typeface="MS PGothic" pitchFamily="34" charset="-128"/>
              </a:rPr>
              <a:t> </a:t>
            </a:r>
            <a:r>
              <a:rPr kumimoji="1" lang="en-US" altLang="ja-JP" sz="2400" b="1" kern="0" dirty="0">
                <a:solidFill>
                  <a:srgbClr val="3366FF"/>
                </a:solidFill>
                <a:ea typeface="MS PGothic" pitchFamily="34" charset="-128"/>
              </a:rPr>
              <a:t>utilization</a:t>
            </a:r>
          </a:p>
          <a:p>
            <a:pPr marL="342900" lvl="0" indent="-342900" algn="just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Shared computer such as 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mainframe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/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minicomputer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 must keep all users happy</a:t>
            </a:r>
          </a:p>
          <a:p>
            <a:pPr marL="342900" lvl="0" indent="-342900" algn="just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Dedicated systems like 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workstations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 have dedicated resources, also use shared resources from 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servers</a:t>
            </a:r>
          </a:p>
          <a:p>
            <a:pPr marL="342900" lvl="0" indent="-342900" algn="just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b="1" kern="0" dirty="0">
                <a:solidFill>
                  <a:srgbClr val="0066FF"/>
                </a:solidFill>
                <a:ea typeface="MS PGothic" pitchFamily="34" charset="-128"/>
              </a:rPr>
              <a:t>Handheld computers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 are resource poor, optimized for individual usability and battery life</a:t>
            </a:r>
          </a:p>
          <a:p>
            <a:pPr marL="342900" lvl="0" indent="-342900" algn="just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Some computers have little or no user interface, such as </a:t>
            </a:r>
            <a:r>
              <a:rPr kumimoji="1" lang="en-US" altLang="en-US" sz="2400" b="1" kern="0" dirty="0">
                <a:solidFill>
                  <a:srgbClr val="0066FF"/>
                </a:solidFill>
                <a:ea typeface="MS PGothic" pitchFamily="34" charset="-128"/>
              </a:rPr>
              <a:t>embedded computers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 in devices and automobiles</a:t>
            </a:r>
          </a:p>
        </p:txBody>
      </p:sp>
    </p:spTree>
    <p:extLst>
      <p:ext uri="{BB962C8B-B14F-4D97-AF65-F5344CB8AC3E}">
        <p14:creationId xmlns:p14="http://schemas.microsoft.com/office/powerpoint/2010/main" val="2129535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94270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What OS Does? : System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6552" y="1490012"/>
            <a:ext cx="10312815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endParaRPr kumimoji="1" lang="en-US" altLang="en-US" sz="2400" kern="0" dirty="0">
              <a:solidFill>
                <a:srgbClr val="000000"/>
              </a:solidFill>
              <a:ea typeface="MS PGothic" pitchFamily="34" charset="-128"/>
            </a:endParaRP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OS is a 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resource allocator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Manages all resources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Decides between conflicting requests for efficient and fair resource use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OS is a 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control program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Controls execution of user programs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Prevent errors and improper use of computer</a:t>
            </a:r>
          </a:p>
        </p:txBody>
      </p:sp>
    </p:spTree>
    <p:extLst>
      <p:ext uri="{BB962C8B-B14F-4D97-AF65-F5344CB8AC3E}">
        <p14:creationId xmlns:p14="http://schemas.microsoft.com/office/powerpoint/2010/main" val="372856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94270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How do we define OS?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6552" y="1490012"/>
            <a:ext cx="10312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ja-JP" sz="2400" dirty="0"/>
              <a:t>Everything a vendor ships when you order an operating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811" y="2201562"/>
            <a:ext cx="3256005" cy="32560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6552" y="5938284"/>
            <a:ext cx="8575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prstClr val="black"/>
                </a:solidFill>
              </a:rPr>
              <a:t>“The one program running at all times on the computer</a:t>
            </a:r>
            <a:r>
              <a:rPr lang="ja-JP" altLang="en-US" sz="2400" dirty="0">
                <a:solidFill>
                  <a:prstClr val="black"/>
                </a:solidFill>
              </a:rPr>
              <a:t>”</a:t>
            </a:r>
            <a:r>
              <a:rPr lang="en-US" altLang="ja-JP" sz="2400" b="1" dirty="0">
                <a:solidFill>
                  <a:prstClr val="black"/>
                </a:solidFill>
              </a:rPr>
              <a:t>  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762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80853" y="416632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OS vs. Kernel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BA0391C-B315-3D77-C824-4673CF1A3E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5171662"/>
              </p:ext>
            </p:extLst>
          </p:nvPr>
        </p:nvGraphicFramePr>
        <p:xfrm>
          <a:off x="-358660" y="1454226"/>
          <a:ext cx="7590622" cy="4849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AC607E0-C2A5-2F2D-6EE4-9EC8298A1D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511342"/>
              </p:ext>
            </p:extLst>
          </p:nvPr>
        </p:nvGraphicFramePr>
        <p:xfrm>
          <a:off x="5868988" y="1080704"/>
          <a:ext cx="5239133" cy="3329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A2823AFD-4F2B-5714-056E-C773730E5F1F}"/>
              </a:ext>
            </a:extLst>
          </p:cNvPr>
          <p:cNvSpPr/>
          <p:nvPr/>
        </p:nvSpPr>
        <p:spPr>
          <a:xfrm>
            <a:off x="5694498" y="1742179"/>
            <a:ext cx="898486" cy="330506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D5E18-5A28-A564-33ED-71A4D80A8EA9}"/>
              </a:ext>
            </a:extLst>
          </p:cNvPr>
          <p:cNvSpPr txBox="1"/>
          <p:nvPr/>
        </p:nvSpPr>
        <p:spPr>
          <a:xfrm>
            <a:off x="6592984" y="4272677"/>
            <a:ext cx="52391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2"/>
              </a:rPr>
              <a:t>https://www.geeksforgeeks.org/difference-between-operating-system-and-kernel/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3"/>
              </a:rPr>
              <a:t>https://www.gnu.org/gnu/linux-and-gnu.html#:~:text=Linux%20is%20the%20kernel%3A%20the,of%20a%20complete%20operating%20system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4"/>
              </a:rPr>
              <a:t>https://www.tutorialspoint.com/difference-between-operating-system-and-kernel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7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  <p:bldP spid="6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94270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Computer System Operation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6552" y="1490012"/>
            <a:ext cx="103128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Computer-system operation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One or more CPUs, device controllers connect through common bus providing access to shared memory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Concurrent execution of CPUs and devices competing for memory cycles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955" y="3199241"/>
            <a:ext cx="6153150" cy="30956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Snip Single Corner Rectangle 4"/>
          <p:cNvSpPr/>
          <p:nvPr/>
        </p:nvSpPr>
        <p:spPr>
          <a:xfrm>
            <a:off x="406400" y="3254009"/>
            <a:ext cx="2151063" cy="2986087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device controller is a hardware component that works as a bridge between the hardware device and the operating system or an application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3705211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52389" y="387178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Computer-System Operation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562" y="1536174"/>
            <a:ext cx="110941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device controller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dirty="0"/>
              <a:t>maintains some local buffer storage and a set of special-purpose registers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dirty="0"/>
              <a:t>moves data between the devices that it controls and its local buffer storage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operating systems have a </a:t>
            </a:r>
            <a:r>
              <a:rPr lang="en-US" sz="2800" b="1" dirty="0"/>
              <a:t>device driver </a:t>
            </a:r>
            <a:r>
              <a:rPr lang="en-US" sz="2800" dirty="0"/>
              <a:t>for each device controller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device driver 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800" dirty="0"/>
              <a:t>understands the device controller 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800" dirty="0"/>
              <a:t>provides the rest of the OS with a uniform interface to the device</a:t>
            </a:r>
          </a:p>
        </p:txBody>
      </p:sp>
      <p:pic>
        <p:nvPicPr>
          <p:cNvPr id="4" name="Picture 2" descr="mage result for device controller and device driver operating system">
            <a:extLst>
              <a:ext uri="{FF2B5EF4-FFF2-40B4-BE49-F238E27FC236}">
                <a16:creationId xmlns:a16="http://schemas.microsoft.com/office/drawing/2014/main" id="{63A9DC4B-46C8-6851-8696-8AE088950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8" b="13265"/>
          <a:stretch/>
        </p:blipFill>
        <p:spPr bwMode="auto">
          <a:xfrm>
            <a:off x="602255" y="1439288"/>
            <a:ext cx="10655680" cy="51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51813" y="2644170"/>
            <a:ext cx="103128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I/O devices and the CPU can execute concurrently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Device controller informs CPU that it has finished its operation by causing an interrupt</a:t>
            </a:r>
          </a:p>
        </p:txBody>
      </p:sp>
    </p:spTree>
    <p:extLst>
      <p:ext uri="{BB962C8B-B14F-4D97-AF65-F5344CB8AC3E}">
        <p14:creationId xmlns:p14="http://schemas.microsoft.com/office/powerpoint/2010/main" val="28074996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94270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Interrupt Handling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4A19988-94C6-7E0E-E348-4A126EA26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006364"/>
              </p:ext>
            </p:extLst>
          </p:nvPr>
        </p:nvGraphicFramePr>
        <p:xfrm>
          <a:off x="1397728" y="1925149"/>
          <a:ext cx="2553063" cy="37084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553063">
                  <a:extLst>
                    <a:ext uri="{9D8B030D-6E8A-4147-A177-3AD203B41FA5}">
                      <a16:colId xmlns:a16="http://schemas.microsoft.com/office/drawing/2014/main" val="319021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08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20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37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748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46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1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78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11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346928"/>
                  </a:ext>
                </a:extLst>
              </a:tr>
            </a:tbl>
          </a:graphicData>
        </a:graphic>
      </p:graphicFrame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A63A8153-9882-2D4F-EA8D-7B2FF4ED3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1441"/>
              </p:ext>
            </p:extLst>
          </p:nvPr>
        </p:nvGraphicFramePr>
        <p:xfrm>
          <a:off x="5728802" y="2724125"/>
          <a:ext cx="189846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8468">
                  <a:extLst>
                    <a:ext uri="{9D8B030D-6E8A-4147-A177-3AD203B41FA5}">
                      <a16:colId xmlns:a16="http://schemas.microsoft.com/office/drawing/2014/main" val="2910680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43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18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49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82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0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058979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787F9092-448B-0C0B-0C9B-010D58D5C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66306"/>
              </p:ext>
            </p:extLst>
          </p:nvPr>
        </p:nvGraphicFramePr>
        <p:xfrm>
          <a:off x="9167954" y="2268714"/>
          <a:ext cx="1368701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701">
                  <a:extLst>
                    <a:ext uri="{9D8B030D-6E8A-4147-A177-3AD203B41FA5}">
                      <a16:colId xmlns:a16="http://schemas.microsoft.com/office/drawing/2014/main" val="2002410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4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00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20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7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1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57511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6F04CA-DE4B-A1C6-BE78-DA3B7A3CB784}"/>
              </a:ext>
            </a:extLst>
          </p:cNvPr>
          <p:cNvCxnSpPr>
            <a:cxnSpLocks/>
          </p:cNvCxnSpPr>
          <p:nvPr/>
        </p:nvCxnSpPr>
        <p:spPr>
          <a:xfrm>
            <a:off x="1184373" y="1965683"/>
            <a:ext cx="0" cy="1377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9C1433-6778-3E77-616D-1BF0120B964D}"/>
              </a:ext>
            </a:extLst>
          </p:cNvPr>
          <p:cNvSpPr txBox="1"/>
          <p:nvPr/>
        </p:nvSpPr>
        <p:spPr>
          <a:xfrm>
            <a:off x="165107" y="1319352"/>
            <a:ext cx="233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Sequential program execution by CPU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71FC89-A309-8B2B-F45C-EECA244C1F3F}"/>
              </a:ext>
            </a:extLst>
          </p:cNvPr>
          <p:cNvCxnSpPr>
            <a:cxnSpLocks/>
          </p:cNvCxnSpPr>
          <p:nvPr/>
        </p:nvCxnSpPr>
        <p:spPr>
          <a:xfrm>
            <a:off x="251104" y="3621521"/>
            <a:ext cx="9985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17D229-E1E5-70A6-BEDB-051AA015F7C8}"/>
              </a:ext>
            </a:extLst>
          </p:cNvPr>
          <p:cNvSpPr txBox="1"/>
          <p:nvPr/>
        </p:nvSpPr>
        <p:spPr>
          <a:xfrm>
            <a:off x="178895" y="3666255"/>
            <a:ext cx="133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received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EB0FCD-2F60-B7D1-4CD3-416DB455474A}"/>
              </a:ext>
            </a:extLst>
          </p:cNvPr>
          <p:cNvCxnSpPr>
            <a:cxnSpLocks/>
          </p:cNvCxnSpPr>
          <p:nvPr/>
        </p:nvCxnSpPr>
        <p:spPr>
          <a:xfrm>
            <a:off x="3970389" y="3621521"/>
            <a:ext cx="17496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1340DA-C1FF-95D4-F856-5CC9937ED9C9}"/>
              </a:ext>
            </a:extLst>
          </p:cNvPr>
          <p:cNvSpPr txBox="1"/>
          <p:nvPr/>
        </p:nvSpPr>
        <p:spPr>
          <a:xfrm>
            <a:off x="4010306" y="2397861"/>
            <a:ext cx="1338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Examine Interrupt Vector Table (IVT)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E0BB19-33E9-11B8-AE21-6D993A4AB5B1}"/>
              </a:ext>
            </a:extLst>
          </p:cNvPr>
          <p:cNvSpPr txBox="1"/>
          <p:nvPr/>
        </p:nvSpPr>
        <p:spPr>
          <a:xfrm>
            <a:off x="5665119" y="1334775"/>
            <a:ext cx="20258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1800" dirty="0">
                <a:solidFill>
                  <a:srgbClr val="FF0000"/>
                </a:solidFill>
              </a:rPr>
              <a:t>IVT - table of pointers containing addresses of all  service routines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D407FD-8B3E-75E2-8C47-921FB1AA56C0}"/>
              </a:ext>
            </a:extLst>
          </p:cNvPr>
          <p:cNvCxnSpPr>
            <a:cxnSpLocks/>
          </p:cNvCxnSpPr>
          <p:nvPr/>
        </p:nvCxnSpPr>
        <p:spPr>
          <a:xfrm flipV="1">
            <a:off x="7618556" y="2268714"/>
            <a:ext cx="1549398" cy="736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269AA6-09EC-85AE-828B-F345EF2FEF32}"/>
              </a:ext>
            </a:extLst>
          </p:cNvPr>
          <p:cNvSpPr txBox="1"/>
          <p:nvPr/>
        </p:nvSpPr>
        <p:spPr>
          <a:xfrm>
            <a:off x="7948393" y="1692784"/>
            <a:ext cx="1110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transfer to ISR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FDC3BB-7686-F9AB-269B-2EF2B33CF9B8}"/>
              </a:ext>
            </a:extLst>
          </p:cNvPr>
          <p:cNvCxnSpPr>
            <a:cxnSpLocks/>
          </p:cNvCxnSpPr>
          <p:nvPr/>
        </p:nvCxnSpPr>
        <p:spPr>
          <a:xfrm>
            <a:off x="10755093" y="2217905"/>
            <a:ext cx="0" cy="1377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48FCCC-7D2E-6F1A-D906-F1794220C5A2}"/>
              </a:ext>
            </a:extLst>
          </p:cNvPr>
          <p:cNvSpPr txBox="1"/>
          <p:nvPr/>
        </p:nvSpPr>
        <p:spPr>
          <a:xfrm>
            <a:off x="10201020" y="1852963"/>
            <a:ext cx="133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ISR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7AC79B-7691-1AAE-2AAF-006072F0BF03}"/>
              </a:ext>
            </a:extLst>
          </p:cNvPr>
          <p:cNvCxnSpPr/>
          <p:nvPr/>
        </p:nvCxnSpPr>
        <p:spPr>
          <a:xfrm>
            <a:off x="3970389" y="3758680"/>
            <a:ext cx="5000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2E5ADC-74DA-545F-9687-08C9026D539E}"/>
              </a:ext>
            </a:extLst>
          </p:cNvPr>
          <p:cNvCxnSpPr>
            <a:cxnSpLocks/>
          </p:cNvCxnSpPr>
          <p:nvPr/>
        </p:nvCxnSpPr>
        <p:spPr>
          <a:xfrm>
            <a:off x="4457343" y="3771743"/>
            <a:ext cx="13063" cy="162705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424816F-9849-5324-39CD-F1BB6DCE063C}"/>
              </a:ext>
            </a:extLst>
          </p:cNvPr>
          <p:cNvSpPr txBox="1"/>
          <p:nvPr/>
        </p:nvSpPr>
        <p:spPr>
          <a:xfrm>
            <a:off x="3970388" y="5283646"/>
            <a:ext cx="2025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contents of CPU registers &amp; PC on system stack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93FF9D-50CA-6606-60EA-DCE8E038B886}"/>
              </a:ext>
            </a:extLst>
          </p:cNvPr>
          <p:cNvCxnSpPr>
            <a:cxnSpLocks/>
          </p:cNvCxnSpPr>
          <p:nvPr/>
        </p:nvCxnSpPr>
        <p:spPr>
          <a:xfrm>
            <a:off x="10036638" y="4856817"/>
            <a:ext cx="0" cy="15439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47509A-486D-FA1C-34F5-B7161CB189ED}"/>
              </a:ext>
            </a:extLst>
          </p:cNvPr>
          <p:cNvCxnSpPr>
            <a:cxnSpLocks/>
          </p:cNvCxnSpPr>
          <p:nvPr/>
        </p:nvCxnSpPr>
        <p:spPr>
          <a:xfrm flipH="1">
            <a:off x="2873829" y="6386493"/>
            <a:ext cx="7134512" cy="143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ED1A73-4C70-CE27-5F17-D0A9424D914F}"/>
              </a:ext>
            </a:extLst>
          </p:cNvPr>
          <p:cNvCxnSpPr>
            <a:cxnSpLocks/>
          </p:cNvCxnSpPr>
          <p:nvPr/>
        </p:nvCxnSpPr>
        <p:spPr>
          <a:xfrm flipV="1">
            <a:off x="2873829" y="3771743"/>
            <a:ext cx="0" cy="26290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245F26-735D-AC91-6CBE-0BD483B0AF4F}"/>
              </a:ext>
            </a:extLst>
          </p:cNvPr>
          <p:cNvSpPr txBox="1"/>
          <p:nvPr/>
        </p:nvSpPr>
        <p:spPr>
          <a:xfrm>
            <a:off x="10036638" y="5336730"/>
            <a:ext cx="2020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returns to interrupted program</a:t>
            </a:r>
          </a:p>
        </p:txBody>
      </p:sp>
    </p:spTree>
    <p:extLst>
      <p:ext uri="{BB962C8B-B14F-4D97-AF65-F5344CB8AC3E}">
        <p14:creationId xmlns:p14="http://schemas.microsoft.com/office/powerpoint/2010/main" val="728614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9" grpId="0"/>
      <p:bldP spid="22" grpId="0"/>
      <p:bldP spid="24" grpId="0"/>
      <p:bldP spid="27" grpId="0"/>
      <p:bldP spid="35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52389" y="387178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Storage Structure</a:t>
            </a:r>
            <a:endParaRPr lang="en-US" dirty="0"/>
          </a:p>
        </p:txBody>
      </p:sp>
      <p:pic>
        <p:nvPicPr>
          <p:cNvPr id="6" name="Picture 3" descr="C:\Users\as668\Desktop\1_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54" y="1608910"/>
            <a:ext cx="5322887" cy="443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2132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52389" y="387178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Operating System Operations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2389" y="1335212"/>
            <a:ext cx="10725665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Dual-mode </a:t>
            </a:r>
            <a:r>
              <a:rPr lang="en-US" altLang="en-US" sz="2400" dirty="0"/>
              <a:t>operation allows OS to protect itself and protect users from one another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User mode </a:t>
            </a:r>
            <a:r>
              <a:rPr lang="en-US" altLang="en-US" sz="2400" dirty="0"/>
              <a:t>and </a:t>
            </a:r>
            <a:r>
              <a:rPr lang="en-US" altLang="en-US" sz="2400" b="1" dirty="0">
                <a:solidFill>
                  <a:srgbClr val="3366FF"/>
                </a:solidFill>
              </a:rPr>
              <a:t>Kernel/Supervisor/System/Privileged mode 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Mode bit </a:t>
            </a:r>
            <a:r>
              <a:rPr lang="en-US" altLang="en-US" sz="2400" dirty="0"/>
              <a:t>provided by hardware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Provides ability to distinguish when system is running user code or kernel code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Some instructions designated as </a:t>
            </a:r>
            <a:r>
              <a:rPr lang="en-US" altLang="en-US" sz="2400" b="1" dirty="0">
                <a:solidFill>
                  <a:srgbClr val="3366FF"/>
                </a:solidFill>
              </a:rPr>
              <a:t>privileged</a:t>
            </a:r>
            <a:r>
              <a:rPr lang="en-US" altLang="en-US" sz="2400" dirty="0"/>
              <a:t>, only executable in kernel mode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System call </a:t>
            </a:r>
            <a:r>
              <a:rPr lang="en-US" altLang="en-US" sz="2400" dirty="0"/>
              <a:t>changes mode to kernel, return from call resets it to user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303" y="3698918"/>
            <a:ext cx="8048625" cy="2771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519" y="4390124"/>
            <a:ext cx="1981200" cy="466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132" y="4339281"/>
            <a:ext cx="1905000" cy="438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792" y="4793906"/>
            <a:ext cx="1143000" cy="742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9375" y="4773570"/>
            <a:ext cx="1000125" cy="952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9785" y="4794807"/>
            <a:ext cx="266700" cy="857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0708" y="4757994"/>
            <a:ext cx="276225" cy="1428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0109" y="5507123"/>
            <a:ext cx="1809750" cy="638175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784966" y="4600029"/>
            <a:ext cx="1461058" cy="1079278"/>
            <a:chOff x="6794156" y="4595434"/>
            <a:chExt cx="1461058" cy="107927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25742" y="4807937"/>
              <a:ext cx="1019175" cy="86677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12264" y="4595434"/>
              <a:ext cx="742950" cy="23141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94156" y="4685480"/>
              <a:ext cx="742950" cy="219075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37803" y="4472977"/>
            <a:ext cx="1809750" cy="3524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7503074" y="5826211"/>
            <a:ext cx="1665330" cy="319087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85189" y="5985754"/>
            <a:ext cx="195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locate ISR via interrupt vector and </a:t>
            </a:r>
            <a:r>
              <a:rPr lang="en-US" sz="1400" dirty="0" err="1"/>
              <a:t>excecute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8761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Topics to be covered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62037"/>
              </p:ext>
            </p:extLst>
          </p:nvPr>
        </p:nvGraphicFramePr>
        <p:xfrm>
          <a:off x="1076130" y="1400323"/>
          <a:ext cx="4771777" cy="4388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1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Introduction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OS Structures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Processes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Threads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CPU Scheduling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Process Synchronization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Deadlocks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Main Memory Management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Virtual Memory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57665"/>
              </p:ext>
            </p:extLst>
          </p:nvPr>
        </p:nvGraphicFramePr>
        <p:xfrm>
          <a:off x="6292702" y="1400323"/>
          <a:ext cx="4818321" cy="2170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1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883">
                <a:tc>
                  <a:txBody>
                    <a:bodyPr/>
                    <a:lstStyle/>
                    <a:p>
                      <a:pPr marL="457200" marR="0" lvl="0" indent="-4572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>
                          <a:effectLst/>
                        </a:rPr>
                        <a:t>Mass Storage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File System Interface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File System Implementation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I/O Systems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19818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52389" y="387178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Operating System Operations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88540" y="1786298"/>
            <a:ext cx="104950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800" dirty="0"/>
              <a:t>Boot time </a:t>
            </a:r>
            <a:r>
              <a:rPr lang="en-US" altLang="en-US" sz="2800" dirty="0">
                <a:sym typeface="Wingdings" panose="05000000000000000000" pitchFamily="2" charset="2"/>
              </a:rPr>
              <a:t> hardware starts in kernel mode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800" dirty="0">
                <a:sym typeface="Wingdings" panose="05000000000000000000" pitchFamily="2" charset="2"/>
              </a:rPr>
              <a:t>After loading OS, user applications are started in user mode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800" dirty="0">
                <a:sym typeface="Wingdings" panose="05000000000000000000" pitchFamily="2" charset="2"/>
              </a:rPr>
              <a:t>When trap/interrupt occurs, hardware switches from user mode to kernel mode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800" dirty="0">
                <a:sym typeface="Wingdings" panose="05000000000000000000" pitchFamily="2" charset="2"/>
              </a:rPr>
              <a:t>examples of privileged instructions </a:t>
            </a:r>
            <a:r>
              <a:rPr lang="en-US" altLang="en-US" sz="2800">
                <a:sym typeface="Wingdings" panose="05000000000000000000" pitchFamily="2" charset="2"/>
              </a:rPr>
              <a:t>– I</a:t>
            </a:r>
            <a:r>
              <a:rPr lang="en-US" altLang="en-US" sz="2800" dirty="0">
                <a:sym typeface="Wingdings" panose="05000000000000000000" pitchFamily="2" charset="2"/>
              </a:rPr>
              <a:t>/O control, timer management, interrupt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sz="28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876759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52389" y="387178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Multiprogramming (Batch system)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599" y="1220615"/>
            <a:ext cx="552759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2243240" y="1853100"/>
            <a:ext cx="6005214" cy="4066933"/>
            <a:chOff x="6367849" y="1744624"/>
            <a:chExt cx="5412495" cy="3473200"/>
          </a:xfrm>
        </p:grpSpPr>
        <p:grpSp>
          <p:nvGrpSpPr>
            <p:cNvPr id="5" name="Group 4"/>
            <p:cNvGrpSpPr/>
            <p:nvPr/>
          </p:nvGrpSpPr>
          <p:grpSpPr>
            <a:xfrm>
              <a:off x="6367849" y="1744624"/>
              <a:ext cx="5412495" cy="3473200"/>
              <a:chOff x="6367849" y="1744624"/>
              <a:chExt cx="5412495" cy="34732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67849" y="1744624"/>
                <a:ext cx="5412495" cy="347320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46322" y="2078182"/>
                <a:ext cx="1474871" cy="31276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6808123" y="3342724"/>
              <a:ext cx="1072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Job Pool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98391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10278" y="332572"/>
            <a:ext cx="5912361" cy="527900"/>
          </a:xfrm>
        </p:spPr>
        <p:txBody>
          <a:bodyPr>
            <a:no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endParaRPr lang="en-US" altLang="en-US" sz="4000" b="0" spc="0" dirty="0">
              <a:solidFill>
                <a:srgbClr val="0000FF"/>
              </a:solidFill>
              <a:latin typeface="Calibri" panose="020F0502020204030204"/>
              <a:cs typeface="+mn-cs"/>
            </a:endParaRPr>
          </a:p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Multitasking</a:t>
            </a:r>
          </a:p>
        </p:txBody>
      </p:sp>
      <p:pic>
        <p:nvPicPr>
          <p:cNvPr id="3074" name="Picture 2" descr="Difference between Time-sharing and Multi-tasking Operating Systems »  Network Interview">
            <a:extLst>
              <a:ext uri="{FF2B5EF4-FFF2-40B4-BE49-F238E27FC236}">
                <a16:creationId xmlns:a16="http://schemas.microsoft.com/office/drawing/2014/main" id="{85FADABE-9F2A-5EEE-1435-53FD380FF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" t="15751" r="5917" b="9206"/>
          <a:stretch/>
        </p:blipFill>
        <p:spPr bwMode="auto">
          <a:xfrm>
            <a:off x="1508288" y="1816969"/>
            <a:ext cx="8833702" cy="418055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762CBB-0926-2ADA-FB96-07AA69604AA0}"/>
              </a:ext>
            </a:extLst>
          </p:cNvPr>
          <p:cNvSpPr txBox="1"/>
          <p:nvPr/>
        </p:nvSpPr>
        <p:spPr>
          <a:xfrm>
            <a:off x="2510278" y="6101490"/>
            <a:ext cx="7397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https://networkinterview.com/time-sharing-and-multi-tasking/</a:t>
            </a:r>
          </a:p>
        </p:txBody>
      </p:sp>
    </p:spTree>
    <p:extLst>
      <p:ext uri="{BB962C8B-B14F-4D97-AF65-F5344CB8AC3E}">
        <p14:creationId xmlns:p14="http://schemas.microsoft.com/office/powerpoint/2010/main" val="370074780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52389" y="387178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Computing Environments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61254" y="1589290"/>
            <a:ext cx="6491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Multiprocessor Systems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23" y="2162567"/>
            <a:ext cx="6883406" cy="340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31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52389" y="387178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Computing Environments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57879" y="1607811"/>
            <a:ext cx="2744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Multicore Systems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10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83" y="2239757"/>
            <a:ext cx="4583747" cy="337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18747" y="5763097"/>
            <a:ext cx="464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dual-core design with both cores on same chip</a:t>
            </a:r>
          </a:p>
        </p:txBody>
      </p:sp>
    </p:spTree>
    <p:extLst>
      <p:ext uri="{BB962C8B-B14F-4D97-AF65-F5344CB8AC3E}">
        <p14:creationId xmlns:p14="http://schemas.microsoft.com/office/powerpoint/2010/main" val="350843395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667266" y="1341224"/>
            <a:ext cx="111046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Text Book:</a:t>
            </a:r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 T1.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Silberschatz</a:t>
            </a:r>
            <a:r>
              <a:rPr lang="en-US" sz="2800" dirty="0"/>
              <a:t>, Galvin, and Gagne, “Operating System Concepts”, 9th edition, John Wiley &amp; Sons, 2012. </a:t>
            </a:r>
          </a:p>
          <a:p>
            <a:endParaRPr lang="en-US" sz="2800" b="1" u="sng" dirty="0"/>
          </a:p>
          <a:p>
            <a:r>
              <a:rPr lang="en-US" sz="2800" b="1" u="sng" dirty="0"/>
              <a:t>Reference Books:</a:t>
            </a:r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R1. </a:t>
            </a:r>
            <a:r>
              <a:rPr lang="en-US" sz="2800" dirty="0"/>
              <a:t>W. Stallings, “Operating Systems: Internals and Design Principles”, 6th edition, Pearson, 2009.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R2. </a:t>
            </a:r>
            <a:r>
              <a:rPr lang="en-US" sz="2800" dirty="0" err="1"/>
              <a:t>Tanenbaum</a:t>
            </a:r>
            <a:r>
              <a:rPr lang="en-US" sz="2800" dirty="0"/>
              <a:t>, Woodhull, “Operating Systems Design &amp; Implementation”, 3rd edition, Pearson, 2006.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R3. </a:t>
            </a:r>
            <a:r>
              <a:rPr lang="en-US" sz="2800" dirty="0" err="1"/>
              <a:t>Dhamdhere</a:t>
            </a:r>
            <a:r>
              <a:rPr lang="en-US" sz="2800" dirty="0"/>
              <a:t>, “Operating Systems: A Concept based Approach”, 2nd edition, </a:t>
            </a:r>
            <a:r>
              <a:rPr lang="en-US" sz="2800" dirty="0" err="1"/>
              <a:t>McGrawHill</a:t>
            </a:r>
            <a:r>
              <a:rPr lang="en-US" sz="2800" dirty="0"/>
              <a:t>, 2009.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R4. </a:t>
            </a:r>
            <a:r>
              <a:rPr lang="en-US" sz="2800" dirty="0"/>
              <a:t>Robert Love, “Linux Kernel Development”, 3rd edition, Pearson, 2010.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Handout Overview</a:t>
            </a:r>
          </a:p>
        </p:txBody>
      </p:sp>
    </p:spTree>
    <p:extLst>
      <p:ext uri="{BB962C8B-B14F-4D97-AF65-F5344CB8AC3E}">
        <p14:creationId xmlns:p14="http://schemas.microsoft.com/office/powerpoint/2010/main" val="42175244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667266" y="1341224"/>
            <a:ext cx="111046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u="sng" dirty="0"/>
          </a:p>
          <a:p>
            <a:r>
              <a:rPr lang="en-US" sz="2800" b="1" u="sng" dirty="0"/>
              <a:t>Reference Books:</a:t>
            </a:r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R5. </a:t>
            </a:r>
            <a:r>
              <a:rPr lang="en-US" sz="2800" dirty="0"/>
              <a:t>Russ Cox, </a:t>
            </a:r>
            <a:r>
              <a:rPr lang="en-US" sz="2800" dirty="0" err="1"/>
              <a:t>Frans</a:t>
            </a:r>
            <a:r>
              <a:rPr lang="en-US" sz="2800" dirty="0"/>
              <a:t> </a:t>
            </a:r>
            <a:r>
              <a:rPr lang="en-US" sz="2800" dirty="0" err="1"/>
              <a:t>Kaashoek</a:t>
            </a:r>
            <a:r>
              <a:rPr lang="en-US" sz="2800" dirty="0"/>
              <a:t>, Robert Morris, “xv6 a simple, Unix-like teaching operating system”. Online Draft, 2021. https://pdos.csail.mit.edu/6.828/2021/xv6/book-riscv-rev2.pdf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R6. </a:t>
            </a:r>
            <a:r>
              <a:rPr lang="en-US" sz="2800" dirty="0"/>
              <a:t>Daniel P. Bovet, Marco </a:t>
            </a:r>
            <a:r>
              <a:rPr lang="en-US" sz="2800" dirty="0" err="1"/>
              <a:t>Cesati</a:t>
            </a:r>
            <a:r>
              <a:rPr lang="en-US" sz="2800" dirty="0"/>
              <a:t> “Understanding the Linux Kernel”, 3rd Edition.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R7. </a:t>
            </a:r>
            <a:r>
              <a:rPr lang="en-US" sz="2800" dirty="0"/>
              <a:t>Jonathan </a:t>
            </a:r>
            <a:r>
              <a:rPr lang="en-US" sz="2800" dirty="0" err="1"/>
              <a:t>Corbet</a:t>
            </a:r>
            <a:r>
              <a:rPr lang="en-US" sz="2800" dirty="0"/>
              <a:t>, Alessandro </a:t>
            </a:r>
            <a:r>
              <a:rPr lang="en-US" sz="2800" dirty="0" err="1"/>
              <a:t>Rubini</a:t>
            </a:r>
            <a:r>
              <a:rPr lang="en-US" sz="2800" dirty="0"/>
              <a:t>, Greg </a:t>
            </a:r>
            <a:r>
              <a:rPr lang="en-US" sz="2800" dirty="0" err="1"/>
              <a:t>Kroah</a:t>
            </a:r>
            <a:r>
              <a:rPr lang="en-US" sz="2800" dirty="0"/>
              <a:t>-Hartman “Linux Device Drivers”, 3rd Edition.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Handout Overview</a:t>
            </a:r>
          </a:p>
        </p:txBody>
      </p:sp>
    </p:spTree>
    <p:extLst>
      <p:ext uri="{BB962C8B-B14F-4D97-AF65-F5344CB8AC3E}">
        <p14:creationId xmlns:p14="http://schemas.microsoft.com/office/powerpoint/2010/main" val="33599368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430484" y="196349"/>
            <a:ext cx="3712030" cy="932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5400" b="1" kern="120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-1284513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300512-2153-46A3-B5A0-D1AC5124F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81819"/>
              </p:ext>
            </p:extLst>
          </p:nvPr>
        </p:nvGraphicFramePr>
        <p:xfrm>
          <a:off x="838200" y="2439386"/>
          <a:ext cx="10515601" cy="2147172"/>
        </p:xfrm>
        <a:graphic>
          <a:graphicData uri="http://schemas.openxmlformats.org/drawingml/2006/table">
            <a:tbl>
              <a:tblPr firstRow="1" bandRow="1"/>
              <a:tblGrid>
                <a:gridCol w="2490322">
                  <a:extLst>
                    <a:ext uri="{9D8B030D-6E8A-4147-A177-3AD203B41FA5}">
                      <a16:colId xmlns:a16="http://schemas.microsoft.com/office/drawing/2014/main" val="3221969894"/>
                    </a:ext>
                  </a:extLst>
                </a:gridCol>
                <a:gridCol w="1793948">
                  <a:extLst>
                    <a:ext uri="{9D8B030D-6E8A-4147-A177-3AD203B41FA5}">
                      <a16:colId xmlns:a16="http://schemas.microsoft.com/office/drawing/2014/main" val="1211878166"/>
                    </a:ext>
                  </a:extLst>
                </a:gridCol>
                <a:gridCol w="1973981">
                  <a:extLst>
                    <a:ext uri="{9D8B030D-6E8A-4147-A177-3AD203B41FA5}">
                      <a16:colId xmlns:a16="http://schemas.microsoft.com/office/drawing/2014/main" val="1092934656"/>
                    </a:ext>
                  </a:extLst>
                </a:gridCol>
                <a:gridCol w="1911518">
                  <a:extLst>
                    <a:ext uri="{9D8B030D-6E8A-4147-A177-3AD203B41FA5}">
                      <a16:colId xmlns:a16="http://schemas.microsoft.com/office/drawing/2014/main" val="2039710291"/>
                    </a:ext>
                  </a:extLst>
                </a:gridCol>
                <a:gridCol w="2345832">
                  <a:extLst>
                    <a:ext uri="{9D8B030D-6E8A-4147-A177-3AD203B41FA5}">
                      <a16:colId xmlns:a16="http://schemas.microsoft.com/office/drawing/2014/main" val="3945717129"/>
                    </a:ext>
                  </a:extLst>
                </a:gridCol>
              </a:tblGrid>
              <a:tr h="330334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Component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Duration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Weightage (%)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Date &amp; Time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Nature of Component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075561"/>
                  </a:ext>
                </a:extLst>
              </a:tr>
              <a:tr h="60561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Mid Semester Examination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90 minutes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35%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 per Time Table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Closed Book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353476"/>
                  </a:ext>
                </a:extLst>
              </a:tr>
              <a:tr h="3303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Assignment (2 Nos.)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Take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Home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25%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TBA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Open Book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349309"/>
                  </a:ext>
                </a:extLst>
              </a:tr>
              <a:tr h="88089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Comprehensive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Examination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120 minutes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40%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 per Time Table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Closed Book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020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6703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6822" y="2245569"/>
            <a:ext cx="90024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Chamber Consultation – Tuesdays 3 pm to 3:50 pm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Notices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Make-up Policy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2133600" y="379365"/>
            <a:ext cx="533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Handout Overview</a:t>
            </a:r>
          </a:p>
        </p:txBody>
      </p:sp>
    </p:spTree>
    <p:extLst>
      <p:ext uri="{BB962C8B-B14F-4D97-AF65-F5344CB8AC3E}">
        <p14:creationId xmlns:p14="http://schemas.microsoft.com/office/powerpoint/2010/main" val="35425282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What is an Operating System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68" y="1859757"/>
            <a:ext cx="6271054" cy="3954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651" y="1995233"/>
            <a:ext cx="3743325" cy="34956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99072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94270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Introduction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20890" y="1886225"/>
            <a:ext cx="103835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program that manages computer’s 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acts as an intermediary between computer user and computer h/w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mainframe operating systems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personal computer (PC) operating systems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operating systems for mobiles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2627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94270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Computer System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717042"/>
            <a:ext cx="11962614" cy="395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FF0000"/>
                </a:solidFill>
                <a:ea typeface="MS PGothic" pitchFamily="34" charset="-128"/>
              </a:rPr>
              <a:t>Hardware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 – provides basic computing resources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CPU, memory, storage, I/O devices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FF0000"/>
                </a:solidFill>
                <a:ea typeface="MS PGothic" pitchFamily="34" charset="-128"/>
              </a:rPr>
              <a:t>Operating system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Controls and coordinates use of hardware among various applications and users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FF0000"/>
                </a:solidFill>
                <a:ea typeface="MS PGothic" pitchFamily="34" charset="-128"/>
              </a:rPr>
              <a:t>Application programs 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– solve computing problems of users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word processors, email, web browsers, database systems, video games, media player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FF0000"/>
                </a:solidFill>
                <a:ea typeface="MS PGothic" pitchFamily="34" charset="-128"/>
              </a:rPr>
              <a:t>Users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People, machines, other computers</a:t>
            </a:r>
          </a:p>
        </p:txBody>
      </p:sp>
    </p:spTree>
    <p:extLst>
      <p:ext uri="{BB962C8B-B14F-4D97-AF65-F5344CB8AC3E}">
        <p14:creationId xmlns:p14="http://schemas.microsoft.com/office/powerpoint/2010/main" val="3761537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4756</TotalTime>
  <Words>990</Words>
  <Application>Microsoft Office PowerPoint</Application>
  <PresentationFormat>Widescreen</PresentationFormat>
  <Paragraphs>159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MS PGothic</vt:lpstr>
      <vt:lpstr>Arial</vt:lpstr>
      <vt:lpstr>Baskerville Old Face</vt:lpstr>
      <vt:lpstr>Book Antiqua</vt:lpstr>
      <vt:lpstr>Calibri</vt:lpstr>
      <vt:lpstr>Calibri Light</vt:lpstr>
      <vt:lpstr>Times New Roman</vt:lpstr>
      <vt:lpstr>Wingdings</vt:lpstr>
      <vt:lpstr>Office Theme</vt:lpstr>
      <vt:lpstr>OPERATING SYSTEMS (CS F372) Introduction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406</cp:revision>
  <cp:lastPrinted>2018-08-03T03:52:21Z</cp:lastPrinted>
  <dcterms:created xsi:type="dcterms:W3CDTF">2016-05-19T10:09:53Z</dcterms:created>
  <dcterms:modified xsi:type="dcterms:W3CDTF">2024-01-16T12:28:39Z</dcterms:modified>
</cp:coreProperties>
</file>