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tamaran" panose="020B0604020202020204" charset="0"/>
      <p:regular r:id="rId22"/>
      <p:bold r:id="rId23"/>
    </p:embeddedFont>
    <p:embeddedFont>
      <p:font typeface="Catamaran Light"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046354ddb3_0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046354ddb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58e8033e3_0_15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58e8033e3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1046354ddb3_0_3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1046354ddb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046354ddb3_0_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046354ddb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5ed75ccf_08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5f391192_02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04729e3107_0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04729e310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258e8033e3_0_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258e8033e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04729e3107_0_2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04729e310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04729e3107_0_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04729e310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258e8033e3_0_1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258e8033e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ed75ccf_01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981075" y="-78100"/>
            <a:ext cx="11516344" cy="5221552"/>
            <a:chOff x="-981075" y="-78100"/>
            <a:chExt cx="11516344" cy="5221552"/>
          </a:xfrm>
        </p:grpSpPr>
        <p:sp>
          <p:nvSpPr>
            <p:cNvPr id="11" name="Google Shape;11;p2"/>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 name="Google Shape;12;p2"/>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 name="Google Shape;13;p2"/>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 name="Google Shape;14;p2"/>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 name="Google Shape;15;p2"/>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 name="Google Shape;16;p2"/>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 name="Google Shape;17;p2"/>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 name="Google Shape;18;p2"/>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 name="Google Shape;19;p2"/>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0" name="Google Shape;20;p2"/>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1" name="Google Shape;21;p2"/>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2" name="Google Shape;22;p2"/>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3" name="Google Shape;23;p2"/>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4" name="Google Shape;24;p2"/>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5" name="Google Shape;25;p2"/>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6" name="Google Shape;26;p2"/>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7" name="Google Shape;27;p2"/>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8" name="Google Shape;28;p2"/>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29" name="Google Shape;29;p2"/>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30" name="Google Shape;30;p2"/>
          <p:cNvSpPr txBox="1">
            <a:spLocks noGrp="1"/>
          </p:cNvSpPr>
          <p:nvPr>
            <p:ph type="ctrTitle"/>
          </p:nvPr>
        </p:nvSpPr>
        <p:spPr>
          <a:xfrm>
            <a:off x="702900" y="3250075"/>
            <a:ext cx="4955100" cy="1159800"/>
          </a:xfrm>
          <a:prstGeom prst="rect">
            <a:avLst/>
          </a:prstGeom>
        </p:spPr>
        <p:txBody>
          <a:bodyPr spcFirstLastPara="1" wrap="square" lIns="0" tIns="0" rIns="0" bIns="0"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Color background">
  <p:cSld name="BLANK_1">
    <p:bg>
      <p:bgPr>
        <a:solidFill>
          <a:schemeClr val="accent1"/>
        </a:solidFill>
        <a:effectLst/>
      </p:bgPr>
    </p:bg>
    <p:spTree>
      <p:nvGrpSpPr>
        <p:cNvPr id="1" name="Shape 172"/>
        <p:cNvGrpSpPr/>
        <p:nvPr/>
      </p:nvGrpSpPr>
      <p:grpSpPr>
        <a:xfrm>
          <a:off x="0" y="0"/>
          <a:ext cx="0" cy="0"/>
          <a:chOff x="0" y="0"/>
          <a:chExt cx="0" cy="0"/>
        </a:xfrm>
      </p:grpSpPr>
      <p:sp>
        <p:nvSpPr>
          <p:cNvPr id="173" name="Google Shape;173;p11"/>
          <p:cNvSpPr txBox="1">
            <a:spLocks noGrp="1"/>
          </p:cNvSpPr>
          <p:nvPr>
            <p:ph type="sldNum" idx="12"/>
          </p:nvPr>
        </p:nvSpPr>
        <p:spPr>
          <a:xfrm>
            <a:off x="8480584" y="4749851"/>
            <a:ext cx="548700" cy="393600"/>
          </a:xfrm>
          <a:prstGeom prst="rect">
            <a:avLst/>
          </a:prstGeom>
          <a:noFill/>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grpSp>
        <p:nvGrpSpPr>
          <p:cNvPr id="174" name="Google Shape;174;p11"/>
          <p:cNvGrpSpPr/>
          <p:nvPr/>
        </p:nvGrpSpPr>
        <p:grpSpPr>
          <a:xfrm>
            <a:off x="-981075" y="-78100"/>
            <a:ext cx="11516344" cy="5221552"/>
            <a:chOff x="-981075" y="-78100"/>
            <a:chExt cx="11516344" cy="5221552"/>
          </a:xfrm>
        </p:grpSpPr>
        <p:sp>
          <p:nvSpPr>
            <p:cNvPr id="175" name="Google Shape;175;p11"/>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6" name="Google Shape;176;p11"/>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7" name="Google Shape;177;p11"/>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8" name="Google Shape;178;p11"/>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9" name="Google Shape;179;p11"/>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0" name="Google Shape;180;p11"/>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1" name="Google Shape;181;p11"/>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2" name="Google Shape;182;p11"/>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3" name="Google Shape;183;p11"/>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4" name="Google Shape;184;p11"/>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5" name="Google Shape;185;p11"/>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6" name="Google Shape;186;p11"/>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7" name="Google Shape;187;p11"/>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8" name="Google Shape;188;p11"/>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89" name="Google Shape;189;p11"/>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0" name="Google Shape;190;p11"/>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1" name="Google Shape;191;p11"/>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2" name="Google Shape;192;p11"/>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93" name="Google Shape;193;p11"/>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1"/>
        <p:cNvGrpSpPr/>
        <p:nvPr/>
      </p:nvGrpSpPr>
      <p:grpSpPr>
        <a:xfrm>
          <a:off x="0" y="0"/>
          <a:ext cx="0" cy="0"/>
          <a:chOff x="0" y="0"/>
          <a:chExt cx="0" cy="0"/>
        </a:xfrm>
      </p:grpSpPr>
      <p:grpSp>
        <p:nvGrpSpPr>
          <p:cNvPr id="32" name="Google Shape;32;p3"/>
          <p:cNvGrpSpPr/>
          <p:nvPr/>
        </p:nvGrpSpPr>
        <p:grpSpPr>
          <a:xfrm>
            <a:off x="-981075" y="-78100"/>
            <a:ext cx="11516344" cy="5221552"/>
            <a:chOff x="-981075" y="-78100"/>
            <a:chExt cx="11516344" cy="5221552"/>
          </a:xfrm>
        </p:grpSpPr>
        <p:sp>
          <p:nvSpPr>
            <p:cNvPr id="33" name="Google Shape;33;p3"/>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4" name="Google Shape;34;p3"/>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5" name="Google Shape;35;p3"/>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6" name="Google Shape;36;p3"/>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7" name="Google Shape;37;p3"/>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8" name="Google Shape;38;p3"/>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39" name="Google Shape;39;p3"/>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0" name="Google Shape;40;p3"/>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1" name="Google Shape;41;p3"/>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2" name="Google Shape;42;p3"/>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3" name="Google Shape;43;p3"/>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4" name="Google Shape;44;p3"/>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5" name="Google Shape;45;p3"/>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6" name="Google Shape;46;p3"/>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7" name="Google Shape;47;p3"/>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8" name="Google Shape;48;p3"/>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49" name="Google Shape;49;p3"/>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0" name="Google Shape;50;p3"/>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1" name="Google Shape;51;p3"/>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52" name="Google Shape;52;p3"/>
          <p:cNvSpPr txBox="1">
            <a:spLocks noGrp="1"/>
          </p:cNvSpPr>
          <p:nvPr>
            <p:ph type="ctrTitle"/>
          </p:nvPr>
        </p:nvSpPr>
        <p:spPr>
          <a:xfrm>
            <a:off x="2305150" y="2884378"/>
            <a:ext cx="5811000" cy="475800"/>
          </a:xfrm>
          <a:prstGeom prst="rect">
            <a:avLst/>
          </a:prstGeom>
        </p:spPr>
        <p:txBody>
          <a:bodyPr spcFirstLastPara="1" wrap="square" lIns="0" tIns="0" rIns="0" bIns="0" anchor="ctr"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3" name="Google Shape;53;p3"/>
          <p:cNvSpPr txBox="1">
            <a:spLocks noGrp="1"/>
          </p:cNvSpPr>
          <p:nvPr>
            <p:ph type="subTitle" idx="1"/>
          </p:nvPr>
        </p:nvSpPr>
        <p:spPr>
          <a:xfrm>
            <a:off x="2305150" y="3385436"/>
            <a:ext cx="5811000" cy="410700"/>
          </a:xfrm>
          <a:prstGeom prst="rect">
            <a:avLst/>
          </a:prstGeom>
        </p:spPr>
        <p:txBody>
          <a:bodyPr spcFirstLastPara="1" wrap="square" lIns="0" tIns="0" rIns="0" bIns="0" anchor="t" anchorCtr="0">
            <a:noAutofit/>
          </a:bodyPr>
          <a:lstStyle>
            <a:lvl1pPr lvl="0" rtl="0">
              <a:spcBef>
                <a:spcPts val="0"/>
              </a:spcBef>
              <a:spcAft>
                <a:spcPts val="0"/>
              </a:spcAft>
              <a:buClr>
                <a:schemeClr val="dk1"/>
              </a:buClr>
              <a:buSzPts val="1600"/>
              <a:buNone/>
              <a:defRPr/>
            </a:lvl1pPr>
            <a:lvl2pPr lvl="1" rtl="0">
              <a:spcBef>
                <a:spcPts val="800"/>
              </a:spcBef>
              <a:spcAft>
                <a:spcPts val="0"/>
              </a:spcAft>
              <a:buClr>
                <a:schemeClr val="dk1"/>
              </a:buClr>
              <a:buSzPts val="3000"/>
              <a:buNone/>
              <a:defRPr sz="3000"/>
            </a:lvl2pPr>
            <a:lvl3pPr lvl="2" rtl="0">
              <a:spcBef>
                <a:spcPts val="800"/>
              </a:spcBef>
              <a:spcAft>
                <a:spcPts val="0"/>
              </a:spcAft>
              <a:buClr>
                <a:schemeClr val="dk1"/>
              </a:buClr>
              <a:buSzPts val="3000"/>
              <a:buNone/>
              <a:defRPr sz="3000"/>
            </a:lvl3pPr>
            <a:lvl4pPr lvl="3" rtl="0">
              <a:spcBef>
                <a:spcPts val="800"/>
              </a:spcBef>
              <a:spcAft>
                <a:spcPts val="0"/>
              </a:spcAft>
              <a:buSzPts val="3000"/>
              <a:buNone/>
              <a:defRPr sz="3000"/>
            </a:lvl4pPr>
            <a:lvl5pPr lvl="4" rtl="0">
              <a:spcBef>
                <a:spcPts val="800"/>
              </a:spcBef>
              <a:spcAft>
                <a:spcPts val="0"/>
              </a:spcAft>
              <a:buSzPts val="3000"/>
              <a:buNone/>
              <a:defRPr sz="3000"/>
            </a:lvl5pPr>
            <a:lvl6pPr lvl="5" rtl="0">
              <a:spcBef>
                <a:spcPts val="800"/>
              </a:spcBef>
              <a:spcAft>
                <a:spcPts val="0"/>
              </a:spcAft>
              <a:buSzPts val="3000"/>
              <a:buNone/>
              <a:defRPr sz="3000"/>
            </a:lvl6pPr>
            <a:lvl7pPr lvl="6" rtl="0">
              <a:spcBef>
                <a:spcPts val="800"/>
              </a:spcBef>
              <a:spcAft>
                <a:spcPts val="0"/>
              </a:spcAft>
              <a:buSzPts val="3000"/>
              <a:buNone/>
              <a:defRPr sz="3000"/>
            </a:lvl7pPr>
            <a:lvl8pPr lvl="7" rtl="0">
              <a:spcBef>
                <a:spcPts val="800"/>
              </a:spcBef>
              <a:spcAft>
                <a:spcPts val="0"/>
              </a:spcAft>
              <a:buSzPts val="3000"/>
              <a:buNone/>
              <a:defRPr sz="3000"/>
            </a:lvl8pPr>
            <a:lvl9pPr lvl="8" rtl="0">
              <a:spcBef>
                <a:spcPts val="800"/>
              </a:spcBef>
              <a:spcAft>
                <a:spcPts val="80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54"/>
        <p:cNvGrpSpPr/>
        <p:nvPr/>
      </p:nvGrpSpPr>
      <p:grpSpPr>
        <a:xfrm>
          <a:off x="0" y="0"/>
          <a:ext cx="0" cy="0"/>
          <a:chOff x="0" y="0"/>
          <a:chExt cx="0" cy="0"/>
        </a:xfrm>
      </p:grpSpPr>
      <p:sp>
        <p:nvSpPr>
          <p:cNvPr id="55" name="Google Shape;55;p4"/>
          <p:cNvSpPr/>
          <p:nvPr/>
        </p:nvSpPr>
        <p:spPr>
          <a:xfrm>
            <a:off x="2500800" y="285475"/>
            <a:ext cx="4142388" cy="457254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6" name="Google Shape;56;p4"/>
          <p:cNvSpPr/>
          <p:nvPr/>
        </p:nvSpPr>
        <p:spPr>
          <a:xfrm>
            <a:off x="4239143" y="104898"/>
            <a:ext cx="665704" cy="73488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57" name="Google Shape;57;p4"/>
          <p:cNvSpPr txBox="1">
            <a:spLocks noGrp="1"/>
          </p:cNvSpPr>
          <p:nvPr>
            <p:ph type="body" idx="1"/>
          </p:nvPr>
        </p:nvSpPr>
        <p:spPr>
          <a:xfrm>
            <a:off x="2753950" y="839775"/>
            <a:ext cx="3636000" cy="3636300"/>
          </a:xfrm>
          <a:prstGeom prst="rect">
            <a:avLst/>
          </a:prstGeom>
        </p:spPr>
        <p:txBody>
          <a:bodyPr spcFirstLastPara="1" wrap="square" lIns="0" tIns="0" rIns="0" bIns="0" anchor="ctr" anchorCtr="0">
            <a:noAutofit/>
          </a:bodyPr>
          <a:lstStyle>
            <a:lvl1pPr marL="457200" lvl="0" indent="-330200" algn="ctr" rtl="0">
              <a:spcBef>
                <a:spcPts val="0"/>
              </a:spcBef>
              <a:spcAft>
                <a:spcPts val="0"/>
              </a:spcAft>
              <a:buClr>
                <a:schemeClr val="lt1"/>
              </a:buClr>
              <a:buSzPts val="1600"/>
              <a:buChar char="⬢"/>
              <a:defRPr i="1">
                <a:solidFill>
                  <a:schemeClr val="lt1"/>
                </a:solidFill>
              </a:defRPr>
            </a:lvl1pPr>
            <a:lvl2pPr marL="914400" lvl="1" indent="-330200" algn="ctr" rtl="0">
              <a:spcBef>
                <a:spcPts val="800"/>
              </a:spcBef>
              <a:spcAft>
                <a:spcPts val="0"/>
              </a:spcAft>
              <a:buClr>
                <a:schemeClr val="lt1"/>
              </a:buClr>
              <a:buSzPts val="1600"/>
              <a:buChar char="⬡"/>
              <a:defRPr i="1">
                <a:solidFill>
                  <a:schemeClr val="lt1"/>
                </a:solidFill>
              </a:defRPr>
            </a:lvl2pPr>
            <a:lvl3pPr marL="1371600" lvl="2" indent="-330200" algn="ctr" rtl="0">
              <a:spcBef>
                <a:spcPts val="800"/>
              </a:spcBef>
              <a:spcAft>
                <a:spcPts val="0"/>
              </a:spcAft>
              <a:buClr>
                <a:schemeClr val="lt1"/>
              </a:buClr>
              <a:buSzPts val="1600"/>
              <a:buChar char="⬡"/>
              <a:defRPr i="1">
                <a:solidFill>
                  <a:schemeClr val="lt1"/>
                </a:solidFill>
              </a:defRPr>
            </a:lvl3pPr>
            <a:lvl4pPr marL="1828800" lvl="3" indent="-381000" algn="ctr" rtl="0">
              <a:spcBef>
                <a:spcPts val="800"/>
              </a:spcBef>
              <a:spcAft>
                <a:spcPts val="0"/>
              </a:spcAft>
              <a:buClr>
                <a:schemeClr val="lt1"/>
              </a:buClr>
              <a:buSzPts val="2400"/>
              <a:buChar char="●"/>
              <a:defRPr i="1">
                <a:solidFill>
                  <a:schemeClr val="lt1"/>
                </a:solidFill>
              </a:defRPr>
            </a:lvl4pPr>
            <a:lvl5pPr marL="2286000" lvl="4" indent="-381000" algn="ctr" rtl="0">
              <a:spcBef>
                <a:spcPts val="800"/>
              </a:spcBef>
              <a:spcAft>
                <a:spcPts val="0"/>
              </a:spcAft>
              <a:buClr>
                <a:schemeClr val="lt1"/>
              </a:buClr>
              <a:buSzPts val="2400"/>
              <a:buChar char="○"/>
              <a:defRPr i="1">
                <a:solidFill>
                  <a:schemeClr val="lt1"/>
                </a:solidFill>
              </a:defRPr>
            </a:lvl5pPr>
            <a:lvl6pPr marL="2743200" lvl="5" indent="-381000" algn="ctr" rtl="0">
              <a:spcBef>
                <a:spcPts val="800"/>
              </a:spcBef>
              <a:spcAft>
                <a:spcPts val="0"/>
              </a:spcAft>
              <a:buClr>
                <a:schemeClr val="lt1"/>
              </a:buClr>
              <a:buSzPts val="2400"/>
              <a:buChar char="■"/>
              <a:defRPr i="1">
                <a:solidFill>
                  <a:schemeClr val="lt1"/>
                </a:solidFill>
              </a:defRPr>
            </a:lvl6pPr>
            <a:lvl7pPr marL="3200400" lvl="6" indent="-381000" algn="ctr" rtl="0">
              <a:spcBef>
                <a:spcPts val="800"/>
              </a:spcBef>
              <a:spcAft>
                <a:spcPts val="0"/>
              </a:spcAft>
              <a:buClr>
                <a:schemeClr val="lt1"/>
              </a:buClr>
              <a:buSzPts val="2400"/>
              <a:buChar char="●"/>
              <a:defRPr i="1">
                <a:solidFill>
                  <a:schemeClr val="lt1"/>
                </a:solidFill>
              </a:defRPr>
            </a:lvl7pPr>
            <a:lvl8pPr marL="3657600" lvl="7" indent="-381000" algn="ctr" rtl="0">
              <a:spcBef>
                <a:spcPts val="800"/>
              </a:spcBef>
              <a:spcAft>
                <a:spcPts val="0"/>
              </a:spcAft>
              <a:buClr>
                <a:schemeClr val="lt1"/>
              </a:buClr>
              <a:buSzPts val="2400"/>
              <a:buChar char="○"/>
              <a:defRPr i="1">
                <a:solidFill>
                  <a:schemeClr val="lt1"/>
                </a:solidFill>
              </a:defRPr>
            </a:lvl8pPr>
            <a:lvl9pPr marL="4114800" lvl="8" indent="-381000" algn="ctr" rtl="0">
              <a:spcBef>
                <a:spcPts val="800"/>
              </a:spcBef>
              <a:spcAft>
                <a:spcPts val="800"/>
              </a:spcAft>
              <a:buClr>
                <a:schemeClr val="lt1"/>
              </a:buClr>
              <a:buSzPts val="2400"/>
              <a:buChar char="■"/>
              <a:defRPr i="1">
                <a:solidFill>
                  <a:schemeClr val="lt1"/>
                </a:solidFill>
              </a:defRPr>
            </a:lvl9pPr>
          </a:lstStyle>
          <a:p>
            <a:endParaRPr/>
          </a:p>
        </p:txBody>
      </p:sp>
      <p:sp>
        <p:nvSpPr>
          <p:cNvPr id="58" name="Google Shape;58;p4"/>
          <p:cNvSpPr txBox="1"/>
          <p:nvPr/>
        </p:nvSpPr>
        <p:spPr>
          <a:xfrm>
            <a:off x="3593400" y="38419"/>
            <a:ext cx="19572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9600">
                <a:solidFill>
                  <a:schemeClr val="accent1"/>
                </a:solidFill>
                <a:latin typeface="Catamaran"/>
                <a:ea typeface="Catamaran"/>
                <a:cs typeface="Catamaran"/>
                <a:sym typeface="Catamaran"/>
              </a:rPr>
              <a:t>“</a:t>
            </a:r>
            <a:endParaRPr sz="9600">
              <a:solidFill>
                <a:schemeClr val="accent1"/>
              </a:solidFill>
              <a:latin typeface="Catamaran"/>
              <a:ea typeface="Catamaran"/>
              <a:cs typeface="Catamaran"/>
              <a:sym typeface="Catamaran"/>
            </a:endParaRPr>
          </a:p>
        </p:txBody>
      </p:sp>
      <p:sp>
        <p:nvSpPr>
          <p:cNvPr id="59" name="Google Shape;59;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4"/>
          <p:cNvSpPr/>
          <p:nvPr/>
        </p:nvSpPr>
        <p:spPr>
          <a:xfrm rot="10800000">
            <a:off x="69145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1" name="Google Shape;61;p4"/>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2" name="Google Shape;62;p4"/>
          <p:cNvSpPr/>
          <p:nvPr/>
        </p:nvSpPr>
        <p:spPr>
          <a:xfrm>
            <a:off x="160965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3" name="Google Shape;63;p4"/>
          <p:cNvSpPr/>
          <p:nvPr/>
        </p:nvSpPr>
        <p:spPr>
          <a:xfrm>
            <a:off x="75911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4" name="Google Shape;64;p4"/>
          <p:cNvSpPr/>
          <p:nvPr/>
        </p:nvSpPr>
        <p:spPr>
          <a:xfrm>
            <a:off x="875251" y="3108746"/>
            <a:ext cx="1238537" cy="1367251"/>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5" name="Google Shape;65;p4"/>
          <p:cNvSpPr/>
          <p:nvPr/>
        </p:nvSpPr>
        <p:spPr>
          <a:xfrm>
            <a:off x="6750099" y="2565690"/>
            <a:ext cx="1670713" cy="184417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6" name="Google Shape;66;p4"/>
          <p:cNvSpPr/>
          <p:nvPr/>
        </p:nvSpPr>
        <p:spPr>
          <a:xfrm>
            <a:off x="8078502" y="1646297"/>
            <a:ext cx="1238537" cy="136719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7" name="Google Shape;67;p4"/>
          <p:cNvSpPr/>
          <p:nvPr/>
        </p:nvSpPr>
        <p:spPr>
          <a:xfrm>
            <a:off x="-27622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8" name="Google Shape;68;p4"/>
          <p:cNvSpPr/>
          <p:nvPr/>
        </p:nvSpPr>
        <p:spPr>
          <a:xfrm>
            <a:off x="6750100" y="9939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69" name="Google Shape;69;p4"/>
          <p:cNvSpPr/>
          <p:nvPr/>
        </p:nvSpPr>
        <p:spPr>
          <a:xfrm>
            <a:off x="-211075" y="4039231"/>
            <a:ext cx="874503" cy="965303"/>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1006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70"/>
        <p:cNvGrpSpPr/>
        <p:nvPr/>
      </p:nvGrpSpPr>
      <p:grpSpPr>
        <a:xfrm>
          <a:off x="0" y="0"/>
          <a:ext cx="0" cy="0"/>
          <a:chOff x="0" y="0"/>
          <a:chExt cx="0" cy="0"/>
        </a:xfrm>
      </p:grpSpPr>
      <p:sp>
        <p:nvSpPr>
          <p:cNvPr id="71" name="Google Shape;71;p5"/>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72" name="Google Shape;72;p5"/>
          <p:cNvGrpSpPr/>
          <p:nvPr/>
        </p:nvGrpSpPr>
        <p:grpSpPr>
          <a:xfrm>
            <a:off x="6320991" y="-7"/>
            <a:ext cx="3630818" cy="5143498"/>
            <a:chOff x="6320991" y="-7"/>
            <a:chExt cx="3630818" cy="5143498"/>
          </a:xfrm>
        </p:grpSpPr>
        <p:sp>
          <p:nvSpPr>
            <p:cNvPr id="73" name="Google Shape;73;p5"/>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4" name="Google Shape;74;p5"/>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5" name="Google Shape;75;p5"/>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6" name="Google Shape;76;p5"/>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7" name="Google Shape;77;p5"/>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8" name="Google Shape;78;p5"/>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79" name="Google Shape;79;p5"/>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0" name="Google Shape;80;p5"/>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1" name="Google Shape;81;p5"/>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2" name="Google Shape;82;p5"/>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83" name="Google Shape;83;p5"/>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84" name="Google Shape;84;p5"/>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5" name="Google Shape;85;p5"/>
          <p:cNvSpPr txBox="1">
            <a:spLocks noGrp="1"/>
          </p:cNvSpPr>
          <p:nvPr>
            <p:ph type="body" idx="1"/>
          </p:nvPr>
        </p:nvSpPr>
        <p:spPr>
          <a:xfrm>
            <a:off x="779100" y="1503550"/>
            <a:ext cx="6010500" cy="28842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86" name="Google Shape;8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7"/>
        <p:cNvGrpSpPr/>
        <p:nvPr/>
      </p:nvGrpSpPr>
      <p:grpSpPr>
        <a:xfrm>
          <a:off x="0" y="0"/>
          <a:ext cx="0" cy="0"/>
          <a:chOff x="0" y="0"/>
          <a:chExt cx="0" cy="0"/>
        </a:xfrm>
      </p:grpSpPr>
      <p:sp>
        <p:nvSpPr>
          <p:cNvPr id="88" name="Google Shape;88;p6"/>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89" name="Google Shape;89;p6"/>
          <p:cNvGrpSpPr/>
          <p:nvPr/>
        </p:nvGrpSpPr>
        <p:grpSpPr>
          <a:xfrm>
            <a:off x="6320991" y="-7"/>
            <a:ext cx="3630818" cy="5143498"/>
            <a:chOff x="6320991" y="-7"/>
            <a:chExt cx="3630818" cy="5143498"/>
          </a:xfrm>
        </p:grpSpPr>
        <p:sp>
          <p:nvSpPr>
            <p:cNvPr id="90" name="Google Shape;90;p6"/>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1" name="Google Shape;91;p6"/>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2" name="Google Shape;92;p6"/>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3" name="Google Shape;93;p6"/>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4" name="Google Shape;94;p6"/>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5" name="Google Shape;95;p6"/>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6" name="Google Shape;96;p6"/>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7" name="Google Shape;97;p6"/>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8" name="Google Shape;98;p6"/>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99" name="Google Shape;99;p6"/>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0" name="Google Shape;100;p6"/>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01" name="Google Shape;101;p6"/>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2" name="Google Shape;102;p6"/>
          <p:cNvSpPr txBox="1">
            <a:spLocks noGrp="1"/>
          </p:cNvSpPr>
          <p:nvPr>
            <p:ph type="body" idx="1"/>
          </p:nvPr>
        </p:nvSpPr>
        <p:spPr>
          <a:xfrm>
            <a:off x="779075"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3" name="Google Shape;103;p6"/>
          <p:cNvSpPr txBox="1">
            <a:spLocks noGrp="1"/>
          </p:cNvSpPr>
          <p:nvPr>
            <p:ph type="body" idx="2"/>
          </p:nvPr>
        </p:nvSpPr>
        <p:spPr>
          <a:xfrm>
            <a:off x="3981304" y="1503550"/>
            <a:ext cx="28083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2000"/>
            </a:lvl1pPr>
            <a:lvl2pPr marL="914400" lvl="1" indent="-317500" rtl="0">
              <a:spcBef>
                <a:spcPts val="800"/>
              </a:spcBef>
              <a:spcAft>
                <a:spcPts val="0"/>
              </a:spcAft>
              <a:buSzPts val="1400"/>
              <a:buChar char="⬡"/>
              <a:defRPr sz="2000"/>
            </a:lvl2pPr>
            <a:lvl3pPr marL="1371600" lvl="2" indent="-317500" rtl="0">
              <a:spcBef>
                <a:spcPts val="800"/>
              </a:spcBef>
              <a:spcAft>
                <a:spcPts val="0"/>
              </a:spcAft>
              <a:buSzPts val="14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104" name="Google Shape;104;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5"/>
        <p:cNvGrpSpPr/>
        <p:nvPr/>
      </p:nvGrpSpPr>
      <p:grpSpPr>
        <a:xfrm>
          <a:off x="0" y="0"/>
          <a:ext cx="0" cy="0"/>
          <a:chOff x="0" y="0"/>
          <a:chExt cx="0" cy="0"/>
        </a:xfrm>
      </p:grpSpPr>
      <p:sp>
        <p:nvSpPr>
          <p:cNvPr id="106" name="Google Shape;106;p7"/>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07" name="Google Shape;107;p7"/>
          <p:cNvGrpSpPr/>
          <p:nvPr/>
        </p:nvGrpSpPr>
        <p:grpSpPr>
          <a:xfrm>
            <a:off x="6320991" y="-7"/>
            <a:ext cx="3630818" cy="5143498"/>
            <a:chOff x="6320991" y="-7"/>
            <a:chExt cx="3630818" cy="5143498"/>
          </a:xfrm>
        </p:grpSpPr>
        <p:sp>
          <p:nvSpPr>
            <p:cNvPr id="108" name="Google Shape;108;p7"/>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09" name="Google Shape;109;p7"/>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0" name="Google Shape;110;p7"/>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1" name="Google Shape;111;p7"/>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2" name="Google Shape;112;p7"/>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3" name="Google Shape;113;p7"/>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4" name="Google Shape;114;p7"/>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5" name="Google Shape;115;p7"/>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6" name="Google Shape;116;p7"/>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7" name="Google Shape;117;p7"/>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18" name="Google Shape;118;p7"/>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19" name="Google Shape;119;p7"/>
          <p:cNvSpPr txBox="1">
            <a:spLocks noGrp="1"/>
          </p:cNvSpPr>
          <p:nvPr>
            <p:ph type="title"/>
          </p:nvPr>
        </p:nvSpPr>
        <p:spPr>
          <a:xfrm>
            <a:off x="779100" y="836000"/>
            <a:ext cx="66771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0" name="Google Shape;120;p7"/>
          <p:cNvSpPr txBox="1">
            <a:spLocks noGrp="1"/>
          </p:cNvSpPr>
          <p:nvPr>
            <p:ph type="body" idx="1"/>
          </p:nvPr>
        </p:nvSpPr>
        <p:spPr>
          <a:xfrm>
            <a:off x="779100"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1" name="Google Shape;121;p7"/>
          <p:cNvSpPr txBox="1">
            <a:spLocks noGrp="1"/>
          </p:cNvSpPr>
          <p:nvPr>
            <p:ph type="body" idx="2"/>
          </p:nvPr>
        </p:nvSpPr>
        <p:spPr>
          <a:xfrm>
            <a:off x="3077669"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2" name="Google Shape;122;p7"/>
          <p:cNvSpPr txBox="1">
            <a:spLocks noGrp="1"/>
          </p:cNvSpPr>
          <p:nvPr>
            <p:ph type="body" idx="3"/>
          </p:nvPr>
        </p:nvSpPr>
        <p:spPr>
          <a:xfrm>
            <a:off x="5376238" y="1503550"/>
            <a:ext cx="2079900" cy="3268500"/>
          </a:xfrm>
          <a:prstGeom prst="rect">
            <a:avLst/>
          </a:prstGeom>
        </p:spPr>
        <p:txBody>
          <a:bodyPr spcFirstLastPara="1" wrap="square" lIns="0" tIns="0" rIns="0" bIns="0" anchor="t" anchorCtr="0">
            <a:noAutofit/>
          </a:bodyPr>
          <a:lstStyle>
            <a:lvl1pPr marL="457200" lvl="0" indent="-317500" rtl="0">
              <a:spcBef>
                <a:spcPts val="0"/>
              </a:spcBef>
              <a:spcAft>
                <a:spcPts val="0"/>
              </a:spcAft>
              <a:buSzPts val="1400"/>
              <a:buChar char="⬢"/>
              <a:defRPr sz="1800"/>
            </a:lvl1pPr>
            <a:lvl2pPr marL="914400" lvl="1" indent="-317500" rtl="0">
              <a:spcBef>
                <a:spcPts val="800"/>
              </a:spcBef>
              <a:spcAft>
                <a:spcPts val="0"/>
              </a:spcAft>
              <a:buSzPts val="1400"/>
              <a:buChar char="⬡"/>
              <a:defRPr sz="1800"/>
            </a:lvl2pPr>
            <a:lvl3pPr marL="1371600" lvl="2" indent="-317500" rtl="0">
              <a:spcBef>
                <a:spcPts val="800"/>
              </a:spcBef>
              <a:spcAft>
                <a:spcPts val="0"/>
              </a:spcAft>
              <a:buSzPts val="1400"/>
              <a:buChar char="⬡"/>
              <a:defRPr sz="1800"/>
            </a:lvl3pPr>
            <a:lvl4pPr marL="1828800" lvl="3" indent="-342900" rtl="0">
              <a:spcBef>
                <a:spcPts val="800"/>
              </a:spcBef>
              <a:spcAft>
                <a:spcPts val="0"/>
              </a:spcAft>
              <a:buSzPts val="1800"/>
              <a:buChar char="●"/>
              <a:defRPr sz="1800"/>
            </a:lvl4pPr>
            <a:lvl5pPr marL="2286000" lvl="4" indent="-342900" rtl="0">
              <a:spcBef>
                <a:spcPts val="800"/>
              </a:spcBef>
              <a:spcAft>
                <a:spcPts val="0"/>
              </a:spcAft>
              <a:buSzPts val="1800"/>
              <a:buChar char="○"/>
              <a:defRPr sz="1800"/>
            </a:lvl5pPr>
            <a:lvl6pPr marL="2743200" lvl="5" indent="-342900" rtl="0">
              <a:spcBef>
                <a:spcPts val="800"/>
              </a:spcBef>
              <a:spcAft>
                <a:spcPts val="0"/>
              </a:spcAft>
              <a:buSzPts val="1800"/>
              <a:buChar char="■"/>
              <a:defRPr sz="1800"/>
            </a:lvl6pPr>
            <a:lvl7pPr marL="3200400" lvl="6" indent="-342900" rtl="0">
              <a:spcBef>
                <a:spcPts val="800"/>
              </a:spcBef>
              <a:spcAft>
                <a:spcPts val="0"/>
              </a:spcAft>
              <a:buSzPts val="1800"/>
              <a:buChar char="●"/>
              <a:defRPr sz="1800"/>
            </a:lvl7pPr>
            <a:lvl8pPr marL="3657600" lvl="7" indent="-342900" rtl="0">
              <a:spcBef>
                <a:spcPts val="800"/>
              </a:spcBef>
              <a:spcAft>
                <a:spcPts val="0"/>
              </a:spcAft>
              <a:buSzPts val="1800"/>
              <a:buChar char="○"/>
              <a:defRPr sz="1800"/>
            </a:lvl8pPr>
            <a:lvl9pPr marL="4114800" lvl="8" indent="-342900" rtl="0">
              <a:spcBef>
                <a:spcPts val="800"/>
              </a:spcBef>
              <a:spcAft>
                <a:spcPts val="800"/>
              </a:spcAft>
              <a:buSzPts val="1800"/>
              <a:buChar char="■"/>
              <a:defRPr sz="1800"/>
            </a:lvl9pPr>
          </a:lstStyle>
          <a:p>
            <a:endParaRPr/>
          </a:p>
        </p:txBody>
      </p:sp>
      <p:sp>
        <p:nvSpPr>
          <p:cNvPr id="123" name="Google Shape;123;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sp>
        <p:nvSpPr>
          <p:cNvPr id="125" name="Google Shape;125;p8"/>
          <p:cNvSpPr/>
          <p:nvPr/>
        </p:nvSpPr>
        <p:spPr>
          <a:xfrm>
            <a:off x="-45517" y="689752"/>
            <a:ext cx="624020" cy="688794"/>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nvGrpSpPr>
          <p:cNvPr id="126" name="Google Shape;126;p8"/>
          <p:cNvGrpSpPr/>
          <p:nvPr/>
        </p:nvGrpSpPr>
        <p:grpSpPr>
          <a:xfrm>
            <a:off x="6320991" y="-7"/>
            <a:ext cx="3630818" cy="5143498"/>
            <a:chOff x="6320991" y="-7"/>
            <a:chExt cx="3630818" cy="5143498"/>
          </a:xfrm>
        </p:grpSpPr>
        <p:sp>
          <p:nvSpPr>
            <p:cNvPr id="127" name="Google Shape;127;p8"/>
            <p:cNvSpPr/>
            <p:nvPr/>
          </p:nvSpPr>
          <p:spPr>
            <a:xfrm>
              <a:off x="6320991"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8" name="Google Shape;128;p8"/>
            <p:cNvSpPr/>
            <p:nvPr/>
          </p:nvSpPr>
          <p:spPr>
            <a:xfrm>
              <a:off x="7806636" y="4115782"/>
              <a:ext cx="1403568" cy="1027710"/>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29" name="Google Shape;129;p8"/>
            <p:cNvSpPr/>
            <p:nvPr/>
          </p:nvSpPr>
          <p:spPr>
            <a:xfrm>
              <a:off x="8548210"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0" name="Google Shape;130;p8"/>
            <p:cNvSpPr/>
            <p:nvPr/>
          </p:nvSpPr>
          <p:spPr>
            <a:xfrm rot="10800000">
              <a:off x="7806422" y="30"/>
              <a:ext cx="1404540" cy="515400"/>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1" name="Google Shape;131;p8"/>
            <p:cNvSpPr/>
            <p:nvPr/>
          </p:nvSpPr>
          <p:spPr>
            <a:xfrm>
              <a:off x="7806643" y="1543679"/>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2" name="Google Shape;132;p8"/>
            <p:cNvSpPr/>
            <p:nvPr/>
          </p:nvSpPr>
          <p:spPr>
            <a:xfrm>
              <a:off x="7065077" y="260974"/>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3" name="Google Shape;133;p8"/>
            <p:cNvSpPr/>
            <p:nvPr/>
          </p:nvSpPr>
          <p:spPr>
            <a:xfrm>
              <a:off x="8745616" y="1335143"/>
              <a:ext cx="835681" cy="92246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4" name="Google Shape;134;p8"/>
            <p:cNvSpPr/>
            <p:nvPr/>
          </p:nvSpPr>
          <p:spPr>
            <a:xfrm>
              <a:off x="7133773" y="3941724"/>
              <a:ext cx="507445" cy="5601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5" name="Google Shape;135;p8"/>
            <p:cNvSpPr/>
            <p:nvPr/>
          </p:nvSpPr>
          <p:spPr>
            <a:xfrm rot="10800000">
              <a:off x="7406482" y="-7"/>
              <a:ext cx="720792" cy="527782"/>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6" name="Google Shape;136;p8"/>
            <p:cNvSpPr/>
            <p:nvPr/>
          </p:nvSpPr>
          <p:spPr>
            <a:xfrm>
              <a:off x="7331887" y="2181982"/>
              <a:ext cx="962029" cy="106196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5322C9">
                <a:alpha val="15080"/>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37" name="Google Shape;137;p8"/>
            <p:cNvSpPr/>
            <p:nvPr/>
          </p:nvSpPr>
          <p:spPr>
            <a:xfrm>
              <a:off x="8548210" y="2833077"/>
              <a:ext cx="1403600" cy="1549387"/>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38" name="Google Shape;138;p8"/>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9" name="Google Shape;139;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0"/>
        <p:cNvGrpSpPr/>
        <p:nvPr/>
      </p:nvGrpSpPr>
      <p:grpSpPr>
        <a:xfrm>
          <a:off x="0" y="0"/>
          <a:ext cx="0" cy="0"/>
          <a:chOff x="0" y="0"/>
          <a:chExt cx="0" cy="0"/>
        </a:xfrm>
      </p:grpSpPr>
      <p:grpSp>
        <p:nvGrpSpPr>
          <p:cNvPr id="141" name="Google Shape;141;p9"/>
          <p:cNvGrpSpPr/>
          <p:nvPr/>
        </p:nvGrpSpPr>
        <p:grpSpPr>
          <a:xfrm>
            <a:off x="-981075" y="-3"/>
            <a:ext cx="11516344" cy="5143455"/>
            <a:chOff x="-981075" y="-3"/>
            <a:chExt cx="11516344" cy="5143455"/>
          </a:xfrm>
        </p:grpSpPr>
        <p:sp>
          <p:nvSpPr>
            <p:cNvPr id="142" name="Google Shape;142;p9"/>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3" name="Google Shape;143;p9"/>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4" name="Google Shape;144;p9"/>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5" name="Google Shape;145;p9"/>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6" name="Google Shape;146;p9"/>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7" name="Google Shape;147;p9"/>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8" name="Google Shape;148;p9"/>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49" name="Google Shape;149;p9"/>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0" name="Google Shape;150;p9"/>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1" name="Google Shape;151;p9"/>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2" name="Google Shape;152;p9"/>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53" name="Google Shape;153;p9"/>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54" name="Google Shape;154;p9"/>
          <p:cNvSpPr txBox="1">
            <a:spLocks noGrp="1"/>
          </p:cNvSpPr>
          <p:nvPr>
            <p:ph type="body" idx="1"/>
          </p:nvPr>
        </p:nvSpPr>
        <p:spPr>
          <a:xfrm>
            <a:off x="855300" y="4330100"/>
            <a:ext cx="7433400" cy="2802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SzPts val="1800"/>
              <a:buNone/>
              <a:defRPr sz="1800"/>
            </a:lvl1pPr>
          </a:lstStyle>
          <a:p>
            <a:endParaRPr/>
          </a:p>
        </p:txBody>
      </p:sp>
      <p:sp>
        <p:nvSpPr>
          <p:cNvPr id="155" name="Google Shape;155;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6" name="Google Shape;156;p9"/>
          <p:cNvSpPr/>
          <p:nvPr/>
        </p:nvSpPr>
        <p:spPr>
          <a:xfrm>
            <a:off x="4259988" y="4686556"/>
            <a:ext cx="624024" cy="456891"/>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7"/>
        <p:cNvGrpSpPr/>
        <p:nvPr/>
      </p:nvGrpSpPr>
      <p:grpSpPr>
        <a:xfrm>
          <a:off x="0" y="0"/>
          <a:ext cx="0" cy="0"/>
          <a:chOff x="0" y="0"/>
          <a:chExt cx="0" cy="0"/>
        </a:xfrm>
      </p:grpSpPr>
      <p:grpSp>
        <p:nvGrpSpPr>
          <p:cNvPr id="158" name="Google Shape;158;p10"/>
          <p:cNvGrpSpPr/>
          <p:nvPr/>
        </p:nvGrpSpPr>
        <p:grpSpPr>
          <a:xfrm>
            <a:off x="-981075" y="-3"/>
            <a:ext cx="11516344" cy="5143455"/>
            <a:chOff x="-981075" y="-3"/>
            <a:chExt cx="11516344" cy="5143455"/>
          </a:xfrm>
        </p:grpSpPr>
        <p:sp>
          <p:nvSpPr>
            <p:cNvPr id="159" name="Google Shape;159;p10"/>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0" name="Google Shape;160;p10"/>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1" name="Google Shape;161;p10"/>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2" name="Google Shape;162;p10"/>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3" name="Google Shape;163;p10"/>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4" name="Google Shape;164;p10"/>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5" name="Google Shape;165;p10"/>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6" name="Google Shape;166;p10"/>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7" name="Google Shape;167;p10"/>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8" name="Google Shape;168;p10"/>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69" name="Google Shape;169;p10"/>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sp>
          <p:nvSpPr>
            <p:cNvPr id="170" name="Google Shape;170;p10"/>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chemeClr val="lt2"/>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i="0" u="none" strike="noStrike" cap="none">
                <a:solidFill>
                  <a:srgbClr val="000000"/>
                </a:solidFill>
              </a:endParaRPr>
            </a:p>
          </p:txBody>
        </p:sp>
      </p:grpSp>
      <p:sp>
        <p:nvSpPr>
          <p:cNvPr id="171" name="Google Shape;171;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1pPr>
            <a:lvl2pPr lvl="1"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2pPr>
            <a:lvl3pPr lvl="2"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3pPr>
            <a:lvl4pPr lvl="3"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4pPr>
            <a:lvl5pPr lvl="4"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5pPr>
            <a:lvl6pPr lvl="5"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6pPr>
            <a:lvl7pPr lvl="6"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7pPr>
            <a:lvl8pPr lvl="7"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8pPr>
            <a:lvl9pPr lvl="8" rtl="0">
              <a:lnSpc>
                <a:spcPct val="90000"/>
              </a:lnSpc>
              <a:spcBef>
                <a:spcPts val="0"/>
              </a:spcBef>
              <a:spcAft>
                <a:spcPts val="0"/>
              </a:spcAft>
              <a:buClr>
                <a:schemeClr val="accent1"/>
              </a:buClr>
              <a:buSzPts val="3200"/>
              <a:buFont typeface="Catamaran"/>
              <a:buNone/>
              <a:defRPr sz="3200" b="1">
                <a:solidFill>
                  <a:schemeClr val="accent1"/>
                </a:solidFill>
                <a:latin typeface="Catamaran"/>
                <a:ea typeface="Catamaran"/>
                <a:cs typeface="Catamaran"/>
                <a:sym typeface="Catamaran"/>
              </a:defRPr>
            </a:lvl9pPr>
          </a:lstStyle>
          <a:p>
            <a:endParaRPr/>
          </a:p>
        </p:txBody>
      </p:sp>
      <p:sp>
        <p:nvSpPr>
          <p:cNvPr id="7" name="Google Shape;7;p1"/>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accent5"/>
              </a:buClr>
              <a:buSzPts val="1600"/>
              <a:buFont typeface="Catamaran Light"/>
              <a:buChar char="⬢"/>
              <a:defRPr sz="2400">
                <a:solidFill>
                  <a:schemeClr val="dk1"/>
                </a:solidFill>
                <a:latin typeface="Catamaran Light"/>
                <a:ea typeface="Catamaran Light"/>
                <a:cs typeface="Catamaran Light"/>
                <a:sym typeface="Catamaran Light"/>
              </a:defRPr>
            </a:lvl1pPr>
            <a:lvl2pPr marL="914400" lvl="1" indent="-330200" rtl="0">
              <a:lnSpc>
                <a:spcPct val="115000"/>
              </a:lnSpc>
              <a:spcBef>
                <a:spcPts val="800"/>
              </a:spcBef>
              <a:spcAft>
                <a:spcPts val="0"/>
              </a:spcAft>
              <a:buClr>
                <a:schemeClr val="accent5"/>
              </a:buClr>
              <a:buSzPts val="1600"/>
              <a:buFont typeface="Catamaran Light"/>
              <a:buChar char="⬡"/>
              <a:defRPr sz="2400">
                <a:solidFill>
                  <a:schemeClr val="dk1"/>
                </a:solidFill>
                <a:latin typeface="Catamaran Light"/>
                <a:ea typeface="Catamaran Light"/>
                <a:cs typeface="Catamaran Light"/>
                <a:sym typeface="Catamaran Light"/>
              </a:defRPr>
            </a:lvl2pPr>
            <a:lvl3pPr marL="1371600" lvl="2" indent="-330200" rtl="0">
              <a:lnSpc>
                <a:spcPct val="115000"/>
              </a:lnSpc>
              <a:spcBef>
                <a:spcPts val="800"/>
              </a:spcBef>
              <a:spcAft>
                <a:spcPts val="0"/>
              </a:spcAft>
              <a:buClr>
                <a:schemeClr val="dk2"/>
              </a:buClr>
              <a:buSzPts val="1600"/>
              <a:buFont typeface="Catamaran Light"/>
              <a:buChar char="⬡"/>
              <a:defRPr sz="2400">
                <a:solidFill>
                  <a:schemeClr val="dk1"/>
                </a:solidFill>
                <a:latin typeface="Catamaran Light"/>
                <a:ea typeface="Catamaran Light"/>
                <a:cs typeface="Catamaran Light"/>
                <a:sym typeface="Catamaran Light"/>
              </a:defRPr>
            </a:lvl3pPr>
            <a:lvl4pPr marL="1828800" lvl="3" indent="-381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4pPr>
            <a:lvl5pPr marL="2286000" lvl="4" indent="-381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5pPr>
            <a:lvl6pPr marL="2743200" lvl="5" indent="-381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6pPr>
            <a:lvl7pPr marL="3200400" lvl="6" indent="-381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7pPr>
            <a:lvl8pPr marL="3657600" lvl="7" indent="-381000" rtl="0">
              <a:lnSpc>
                <a:spcPct val="115000"/>
              </a:lnSpc>
              <a:spcBef>
                <a:spcPts val="800"/>
              </a:spcBef>
              <a:spcAft>
                <a:spcPts val="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8pPr>
            <a:lvl9pPr marL="4114800" lvl="8" indent="-381000" rtl="0">
              <a:lnSpc>
                <a:spcPct val="115000"/>
              </a:lnSpc>
              <a:spcBef>
                <a:spcPts val="800"/>
              </a:spcBef>
              <a:spcAft>
                <a:spcPts val="800"/>
              </a:spcAft>
              <a:buClr>
                <a:schemeClr val="dk1"/>
              </a:buClr>
              <a:buSzPts val="2400"/>
              <a:buFont typeface="Catamaran Light"/>
              <a:buChar char="■"/>
              <a:defRPr sz="2400">
                <a:solidFill>
                  <a:schemeClr val="dk1"/>
                </a:solidFill>
                <a:latin typeface="Catamaran Light"/>
                <a:ea typeface="Catamaran Light"/>
                <a:cs typeface="Catamaran Light"/>
                <a:sym typeface="Catamaran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Catamaran"/>
                <a:ea typeface="Catamaran"/>
                <a:cs typeface="Catamaran"/>
                <a:sym typeface="Catamaran"/>
              </a:defRPr>
            </a:lvl1pPr>
            <a:lvl2pPr lvl="1" algn="r" rtl="0">
              <a:buNone/>
              <a:defRPr sz="1300">
                <a:solidFill>
                  <a:schemeClr val="accent1"/>
                </a:solidFill>
                <a:latin typeface="Catamaran"/>
                <a:ea typeface="Catamaran"/>
                <a:cs typeface="Catamaran"/>
                <a:sym typeface="Catamaran"/>
              </a:defRPr>
            </a:lvl2pPr>
            <a:lvl3pPr lvl="2" algn="r" rtl="0">
              <a:buNone/>
              <a:defRPr sz="1300">
                <a:solidFill>
                  <a:schemeClr val="accent1"/>
                </a:solidFill>
                <a:latin typeface="Catamaran"/>
                <a:ea typeface="Catamaran"/>
                <a:cs typeface="Catamaran"/>
                <a:sym typeface="Catamaran"/>
              </a:defRPr>
            </a:lvl3pPr>
            <a:lvl4pPr lvl="3" algn="r" rtl="0">
              <a:buNone/>
              <a:defRPr sz="1300">
                <a:solidFill>
                  <a:schemeClr val="accent1"/>
                </a:solidFill>
                <a:latin typeface="Catamaran"/>
                <a:ea typeface="Catamaran"/>
                <a:cs typeface="Catamaran"/>
                <a:sym typeface="Catamaran"/>
              </a:defRPr>
            </a:lvl4pPr>
            <a:lvl5pPr lvl="4" algn="r" rtl="0">
              <a:buNone/>
              <a:defRPr sz="1300">
                <a:solidFill>
                  <a:schemeClr val="accent1"/>
                </a:solidFill>
                <a:latin typeface="Catamaran"/>
                <a:ea typeface="Catamaran"/>
                <a:cs typeface="Catamaran"/>
                <a:sym typeface="Catamaran"/>
              </a:defRPr>
            </a:lvl5pPr>
            <a:lvl6pPr lvl="5" algn="r" rtl="0">
              <a:buNone/>
              <a:defRPr sz="1300">
                <a:solidFill>
                  <a:schemeClr val="accent1"/>
                </a:solidFill>
                <a:latin typeface="Catamaran"/>
                <a:ea typeface="Catamaran"/>
                <a:cs typeface="Catamaran"/>
                <a:sym typeface="Catamaran"/>
              </a:defRPr>
            </a:lvl6pPr>
            <a:lvl7pPr lvl="6" algn="r" rtl="0">
              <a:buNone/>
              <a:defRPr sz="1300">
                <a:solidFill>
                  <a:schemeClr val="accent1"/>
                </a:solidFill>
                <a:latin typeface="Catamaran"/>
                <a:ea typeface="Catamaran"/>
                <a:cs typeface="Catamaran"/>
                <a:sym typeface="Catamaran"/>
              </a:defRPr>
            </a:lvl7pPr>
            <a:lvl8pPr lvl="7" algn="r" rtl="0">
              <a:buNone/>
              <a:defRPr sz="1300">
                <a:solidFill>
                  <a:schemeClr val="accent1"/>
                </a:solidFill>
                <a:latin typeface="Catamaran"/>
                <a:ea typeface="Catamaran"/>
                <a:cs typeface="Catamaran"/>
                <a:sym typeface="Catamaran"/>
              </a:defRPr>
            </a:lvl8pPr>
            <a:lvl9pPr lvl="8" algn="r" rtl="0">
              <a:buNone/>
              <a:defRPr sz="13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docs.flutter.dev/" TargetMode="External"/><Relationship Id="rId7" Type="http://schemas.openxmlformats.org/officeDocument/2006/relationships/hyperlink" Target="https://stackoverflow.com/questions/tagged/flutter"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www.youtube.com/playlist?list=PL4cUxeGkcC9j--TKIdkb3ISfRbJeJYQwC" TargetMode="External"/><Relationship Id="rId5" Type="http://schemas.openxmlformats.org/officeDocument/2006/relationships/hyperlink" Target="https://www.youtube.com/playlist?list=PL4cUxeGkcC9jLYyp2Aoh6hcWuxFDX6PBJ" TargetMode="External"/><Relationship Id="rId4" Type="http://schemas.openxmlformats.org/officeDocument/2006/relationships/hyperlink" Target="https://firebase.google.com/doc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12"/>
          <p:cNvPicPr preferRelativeResize="0"/>
          <p:nvPr/>
        </p:nvPicPr>
        <p:blipFill rotWithShape="1">
          <a:blip r:embed="rId3">
            <a:alphaModFix/>
          </a:blip>
          <a:srcRect l="26222" r="26222"/>
          <a:stretch/>
        </p:blipFill>
        <p:spPr>
          <a:xfrm>
            <a:off x="6963352" y="258150"/>
            <a:ext cx="1866283" cy="2060312"/>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
        <p:nvSpPr>
          <p:cNvPr id="199" name="Google Shape;199;p12"/>
          <p:cNvSpPr txBox="1">
            <a:spLocks noGrp="1"/>
          </p:cNvSpPr>
          <p:nvPr>
            <p:ph type="ctrTitle"/>
          </p:nvPr>
        </p:nvSpPr>
        <p:spPr>
          <a:xfrm>
            <a:off x="450050" y="512975"/>
            <a:ext cx="5165100" cy="1977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Design and Development of a Health-Care App</a:t>
            </a:r>
            <a:endParaRPr/>
          </a:p>
        </p:txBody>
      </p:sp>
      <p:sp>
        <p:nvSpPr>
          <p:cNvPr id="200" name="Google Shape;200;p12"/>
          <p:cNvSpPr txBox="1"/>
          <p:nvPr/>
        </p:nvSpPr>
        <p:spPr>
          <a:xfrm>
            <a:off x="697425" y="2668200"/>
            <a:ext cx="292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lt1"/>
                </a:solidFill>
                <a:latin typeface="Catamaran"/>
                <a:ea typeface="Catamaran"/>
                <a:cs typeface="Catamaran"/>
                <a:sym typeface="Catamaran"/>
              </a:rPr>
              <a:t>Internship at Briota Technologies</a:t>
            </a:r>
            <a:endParaRPr b="1">
              <a:solidFill>
                <a:schemeClr val="lt1"/>
              </a:solidFill>
              <a:latin typeface="Catamaran"/>
              <a:ea typeface="Catamaran"/>
              <a:cs typeface="Catamaran"/>
              <a:sym typeface="Catamaran"/>
            </a:endParaRPr>
          </a:p>
        </p:txBody>
      </p:sp>
      <p:sp>
        <p:nvSpPr>
          <p:cNvPr id="201" name="Google Shape;201;p12"/>
          <p:cNvSpPr txBox="1"/>
          <p:nvPr/>
        </p:nvSpPr>
        <p:spPr>
          <a:xfrm>
            <a:off x="5615150" y="2668200"/>
            <a:ext cx="3268200" cy="21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atamaran"/>
                <a:ea typeface="Catamaran"/>
                <a:cs typeface="Catamaran"/>
                <a:sym typeface="Catamaran"/>
              </a:rPr>
              <a:t>Presented By: Sanchit Kripalani</a:t>
            </a:r>
            <a:endParaRPr sz="1600" b="1">
              <a:solidFill>
                <a:schemeClr val="lt1"/>
              </a:solidFill>
              <a:latin typeface="Catamaran"/>
              <a:ea typeface="Catamaran"/>
              <a:cs typeface="Catamaran"/>
              <a:sym typeface="Catamaran"/>
            </a:endParaRPr>
          </a:p>
          <a:p>
            <a:pPr marL="0" lvl="0" indent="0" algn="l" rtl="0">
              <a:spcBef>
                <a:spcPts val="0"/>
              </a:spcBef>
              <a:spcAft>
                <a:spcPts val="0"/>
              </a:spcAft>
              <a:buNone/>
            </a:pPr>
            <a:r>
              <a:rPr lang="en" sz="1600" b="1">
                <a:solidFill>
                  <a:schemeClr val="lt1"/>
                </a:solidFill>
                <a:latin typeface="Catamaran"/>
                <a:ea typeface="Catamaran"/>
                <a:cs typeface="Catamaran"/>
                <a:sym typeface="Catamaran"/>
              </a:rPr>
              <a:t>Roll no: 31145</a:t>
            </a:r>
            <a:endParaRPr sz="1600" b="1">
              <a:solidFill>
                <a:schemeClr val="lt1"/>
              </a:solidFill>
              <a:latin typeface="Catamaran"/>
              <a:ea typeface="Catamaran"/>
              <a:cs typeface="Catamaran"/>
              <a:sym typeface="Catamaran"/>
            </a:endParaRPr>
          </a:p>
          <a:p>
            <a:pPr marL="0" lvl="0" indent="0" algn="l" rtl="0">
              <a:spcBef>
                <a:spcPts val="0"/>
              </a:spcBef>
              <a:spcAft>
                <a:spcPts val="0"/>
              </a:spcAft>
              <a:buNone/>
            </a:pPr>
            <a:endParaRPr sz="1600" b="1">
              <a:solidFill>
                <a:schemeClr val="lt1"/>
              </a:solidFill>
              <a:latin typeface="Catamaran"/>
              <a:ea typeface="Catamaran"/>
              <a:cs typeface="Catamaran"/>
              <a:sym typeface="Catamaran"/>
            </a:endParaRPr>
          </a:p>
          <a:p>
            <a:pPr marL="0" lvl="0" indent="0" algn="l" rtl="0">
              <a:spcBef>
                <a:spcPts val="0"/>
              </a:spcBef>
              <a:spcAft>
                <a:spcPts val="0"/>
              </a:spcAft>
              <a:buNone/>
            </a:pPr>
            <a:r>
              <a:rPr lang="en" sz="1600" b="1">
                <a:solidFill>
                  <a:schemeClr val="lt1"/>
                </a:solidFill>
                <a:latin typeface="Catamaran"/>
                <a:ea typeface="Catamaran"/>
                <a:cs typeface="Catamaran"/>
                <a:sym typeface="Catamaran"/>
              </a:rPr>
              <a:t>Mentor: Shardul Joshi (Tech lead at Briota)</a:t>
            </a:r>
            <a:endParaRPr sz="1600" b="1">
              <a:solidFill>
                <a:schemeClr val="lt1"/>
              </a:solidFill>
              <a:latin typeface="Catamaran"/>
              <a:ea typeface="Catamaran"/>
              <a:cs typeface="Catamaran"/>
              <a:sym typeface="Catamaran"/>
            </a:endParaRPr>
          </a:p>
          <a:p>
            <a:pPr marL="0" lvl="0" indent="0" algn="l" rtl="0">
              <a:spcBef>
                <a:spcPts val="0"/>
              </a:spcBef>
              <a:spcAft>
                <a:spcPts val="0"/>
              </a:spcAft>
              <a:buNone/>
            </a:pPr>
            <a:endParaRPr sz="1600" b="1">
              <a:solidFill>
                <a:schemeClr val="lt1"/>
              </a:solidFill>
              <a:latin typeface="Catamaran"/>
              <a:ea typeface="Catamaran"/>
              <a:cs typeface="Catamaran"/>
              <a:sym typeface="Catamaran"/>
            </a:endParaRPr>
          </a:p>
          <a:p>
            <a:pPr marL="0" lvl="0" indent="0" algn="l" rtl="0">
              <a:spcBef>
                <a:spcPts val="0"/>
              </a:spcBef>
              <a:spcAft>
                <a:spcPts val="0"/>
              </a:spcAft>
              <a:buNone/>
            </a:pPr>
            <a:r>
              <a:rPr lang="en" sz="1600" b="1">
                <a:solidFill>
                  <a:schemeClr val="lt1"/>
                </a:solidFill>
                <a:latin typeface="Catamaran"/>
                <a:ea typeface="Catamaran"/>
                <a:cs typeface="Catamaran"/>
                <a:sym typeface="Catamaran"/>
              </a:rPr>
              <a:t>Internship Guide: Prof. Manish Jansari</a:t>
            </a:r>
            <a:endParaRPr sz="1600" b="1">
              <a:solidFill>
                <a:schemeClr val="lt1"/>
              </a:solidFill>
              <a:latin typeface="Catamaran"/>
              <a:ea typeface="Catamaran"/>
              <a:cs typeface="Catamaran"/>
              <a:sym typeface="Catamaran"/>
            </a:endParaRPr>
          </a:p>
        </p:txBody>
      </p:sp>
      <p:pic>
        <p:nvPicPr>
          <p:cNvPr id="202" name="Google Shape;202;p12"/>
          <p:cNvPicPr preferRelativeResize="0"/>
          <p:nvPr/>
        </p:nvPicPr>
        <p:blipFill>
          <a:blip r:embed="rId4">
            <a:alphaModFix/>
          </a:blip>
          <a:stretch>
            <a:fillRect/>
          </a:stretch>
        </p:blipFill>
        <p:spPr>
          <a:xfrm>
            <a:off x="450050" y="3724500"/>
            <a:ext cx="1405900" cy="1190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74" name="Google Shape;274;p21"/>
          <p:cNvSpPr txBox="1"/>
          <p:nvPr/>
        </p:nvSpPr>
        <p:spPr>
          <a:xfrm>
            <a:off x="552775" y="130225"/>
            <a:ext cx="43731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300" b="1">
                <a:solidFill>
                  <a:schemeClr val="lt1"/>
                </a:solidFill>
                <a:latin typeface="Catamaran"/>
                <a:ea typeface="Catamaran"/>
                <a:cs typeface="Catamaran"/>
                <a:sym typeface="Catamaran"/>
              </a:rPr>
              <a:t>App Flow Chart</a:t>
            </a:r>
            <a:endParaRPr sz="3300" b="1">
              <a:solidFill>
                <a:schemeClr val="lt1"/>
              </a:solidFill>
              <a:latin typeface="Catamaran"/>
              <a:ea typeface="Catamaran"/>
              <a:cs typeface="Catamaran"/>
              <a:sym typeface="Catamaran"/>
            </a:endParaRPr>
          </a:p>
        </p:txBody>
      </p:sp>
      <p:sp>
        <p:nvSpPr>
          <p:cNvPr id="275" name="Google Shape;275;p21"/>
          <p:cNvSpPr txBox="1"/>
          <p:nvPr/>
        </p:nvSpPr>
        <p:spPr>
          <a:xfrm>
            <a:off x="6630125" y="4288150"/>
            <a:ext cx="2821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lt1"/>
                </a:solidFill>
                <a:latin typeface="Catamaran"/>
                <a:ea typeface="Catamaran"/>
                <a:cs typeface="Catamaran"/>
                <a:sym typeface="Catamaran"/>
              </a:rPr>
              <a:t>Fig 1. App Navigation</a:t>
            </a:r>
            <a:endParaRPr sz="1800" b="1">
              <a:solidFill>
                <a:schemeClr val="lt1"/>
              </a:solidFill>
              <a:latin typeface="Catamaran"/>
              <a:ea typeface="Catamaran"/>
              <a:cs typeface="Catamaran"/>
              <a:sym typeface="Catamaran"/>
            </a:endParaRPr>
          </a:p>
        </p:txBody>
      </p:sp>
      <p:pic>
        <p:nvPicPr>
          <p:cNvPr id="276" name="Google Shape;276;p21"/>
          <p:cNvPicPr preferRelativeResize="0"/>
          <p:nvPr/>
        </p:nvPicPr>
        <p:blipFill>
          <a:blip r:embed="rId3">
            <a:alphaModFix/>
          </a:blip>
          <a:stretch>
            <a:fillRect/>
          </a:stretch>
        </p:blipFill>
        <p:spPr>
          <a:xfrm>
            <a:off x="1411150" y="777475"/>
            <a:ext cx="5052817" cy="3972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82" name="Google Shape;282;p22"/>
          <p:cNvSpPr txBox="1"/>
          <p:nvPr/>
        </p:nvSpPr>
        <p:spPr>
          <a:xfrm>
            <a:off x="1106825" y="217025"/>
            <a:ext cx="515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tamaran Light"/>
              <a:ea typeface="Catamaran Light"/>
              <a:cs typeface="Catamaran Light"/>
              <a:sym typeface="Catamaran Light"/>
            </a:endParaRPr>
          </a:p>
        </p:txBody>
      </p:sp>
      <p:sp>
        <p:nvSpPr>
          <p:cNvPr id="283" name="Google Shape;283;p22"/>
          <p:cNvSpPr txBox="1"/>
          <p:nvPr/>
        </p:nvSpPr>
        <p:spPr>
          <a:xfrm>
            <a:off x="2197350" y="93875"/>
            <a:ext cx="47493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accent1"/>
                </a:solidFill>
                <a:latin typeface="Catamaran"/>
                <a:ea typeface="Catamaran"/>
                <a:cs typeface="Catamaran"/>
                <a:sym typeface="Catamaran"/>
              </a:rPr>
              <a:t>Technological Analysis</a:t>
            </a:r>
            <a:endParaRPr sz="3000" b="1">
              <a:solidFill>
                <a:schemeClr val="accent1"/>
              </a:solidFill>
              <a:latin typeface="Catamaran"/>
              <a:ea typeface="Catamaran"/>
              <a:cs typeface="Catamaran"/>
              <a:sym typeface="Catamaran"/>
            </a:endParaRPr>
          </a:p>
        </p:txBody>
      </p:sp>
      <p:sp>
        <p:nvSpPr>
          <p:cNvPr id="284" name="Google Shape;284;p22"/>
          <p:cNvSpPr txBox="1"/>
          <p:nvPr/>
        </p:nvSpPr>
        <p:spPr>
          <a:xfrm>
            <a:off x="748725" y="944050"/>
            <a:ext cx="7731900" cy="340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solidFill>
                  <a:schemeClr val="accent1"/>
                </a:solidFill>
                <a:latin typeface="Catamaran"/>
                <a:ea typeface="Catamaran"/>
                <a:cs typeface="Catamaran"/>
                <a:sym typeface="Catamaran"/>
              </a:rPr>
              <a:t>The following are the important technological frameworks used in the App:</a:t>
            </a:r>
            <a:endParaRPr sz="1900" b="1">
              <a:solidFill>
                <a:schemeClr val="accent1"/>
              </a:solidFill>
              <a:latin typeface="Catamaran"/>
              <a:ea typeface="Catamaran"/>
              <a:cs typeface="Catamaran"/>
              <a:sym typeface="Catamaran"/>
            </a:endParaRPr>
          </a:p>
          <a:p>
            <a:pPr marL="457200" lvl="0" indent="-349250" algn="l" rtl="0">
              <a:spcBef>
                <a:spcPts val="0"/>
              </a:spcBef>
              <a:spcAft>
                <a:spcPts val="0"/>
              </a:spcAft>
              <a:buSzPts val="1900"/>
              <a:buFont typeface="Catamaran Light"/>
              <a:buChar char="●"/>
            </a:pPr>
            <a:r>
              <a:rPr lang="en" sz="1900">
                <a:latin typeface="Catamaran Light"/>
                <a:ea typeface="Catamaran Light"/>
                <a:cs typeface="Catamaran Light"/>
                <a:sym typeface="Catamaran Light"/>
              </a:rPr>
              <a:t>Flutter: It is a cross-platform framework which can create Apps which can run on both IOS and Android. The choice of using flutter depends on the target devices. Since an App made in flutter can run on both IOS and Android, without having to code separately for the different operating systems.  </a:t>
            </a:r>
            <a:endParaRPr sz="1900">
              <a:latin typeface="Catamaran Light"/>
              <a:ea typeface="Catamaran Light"/>
              <a:cs typeface="Catamaran Light"/>
              <a:sym typeface="Catamaran Light"/>
            </a:endParaRPr>
          </a:p>
          <a:p>
            <a:pPr marL="457200" lvl="0" indent="0" algn="l" rtl="0">
              <a:spcBef>
                <a:spcPts val="0"/>
              </a:spcBef>
              <a:spcAft>
                <a:spcPts val="0"/>
              </a:spcAft>
              <a:buNone/>
            </a:pPr>
            <a:endParaRPr sz="1900">
              <a:latin typeface="Catamaran Light"/>
              <a:ea typeface="Catamaran Light"/>
              <a:cs typeface="Catamaran Light"/>
              <a:sym typeface="Catamaran Light"/>
            </a:endParaRPr>
          </a:p>
          <a:p>
            <a:pPr marL="457200" lvl="0" indent="-349250" algn="l" rtl="0">
              <a:spcBef>
                <a:spcPts val="0"/>
              </a:spcBef>
              <a:spcAft>
                <a:spcPts val="0"/>
              </a:spcAft>
              <a:buSzPts val="1900"/>
              <a:buFont typeface="Catamaran Light"/>
              <a:buChar char="●"/>
            </a:pPr>
            <a:r>
              <a:rPr lang="en" sz="1900">
                <a:latin typeface="Catamaran Light"/>
                <a:ea typeface="Catamaran Light"/>
                <a:cs typeface="Catamaran Light"/>
                <a:sym typeface="Catamaran Light"/>
              </a:rPr>
              <a:t>Firebase: This is a cross-platform SDK which can be used for a variety of back-end tasks like database storage, authentication. Useful because it is easy to use and implement.</a:t>
            </a:r>
            <a:endParaRPr sz="1900">
              <a:latin typeface="Catamaran Light"/>
              <a:ea typeface="Catamaran Light"/>
              <a:cs typeface="Catamaran Light"/>
              <a:sym typeface="Catamaran Light"/>
            </a:endParaRPr>
          </a:p>
        </p:txBody>
      </p:sp>
      <p:pic>
        <p:nvPicPr>
          <p:cNvPr id="285" name="Google Shape;285;p22"/>
          <p:cNvPicPr preferRelativeResize="0"/>
          <p:nvPr/>
        </p:nvPicPr>
        <p:blipFill>
          <a:blip r:embed="rId3">
            <a:alphaModFix/>
          </a:blip>
          <a:stretch>
            <a:fillRect/>
          </a:stretch>
        </p:blipFill>
        <p:spPr>
          <a:xfrm>
            <a:off x="8073300" y="2370550"/>
            <a:ext cx="743775" cy="743775"/>
          </a:xfrm>
          <a:prstGeom prst="rect">
            <a:avLst/>
          </a:prstGeom>
          <a:noFill/>
          <a:ln>
            <a:noFill/>
          </a:ln>
        </p:spPr>
      </p:pic>
      <p:pic>
        <p:nvPicPr>
          <p:cNvPr id="286" name="Google Shape;286;p22"/>
          <p:cNvPicPr preferRelativeResize="0"/>
          <p:nvPr/>
        </p:nvPicPr>
        <p:blipFill>
          <a:blip r:embed="rId4">
            <a:alphaModFix/>
          </a:blip>
          <a:stretch>
            <a:fillRect/>
          </a:stretch>
        </p:blipFill>
        <p:spPr>
          <a:xfrm>
            <a:off x="5057125" y="3946650"/>
            <a:ext cx="882625" cy="88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292" name="Google Shape;292;p23"/>
          <p:cNvSpPr txBox="1"/>
          <p:nvPr/>
        </p:nvSpPr>
        <p:spPr>
          <a:xfrm>
            <a:off x="1793400" y="203600"/>
            <a:ext cx="55572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solidFill>
                  <a:schemeClr val="accent1"/>
                </a:solidFill>
                <a:latin typeface="Catamaran"/>
                <a:ea typeface="Catamaran"/>
                <a:cs typeface="Catamaran"/>
                <a:sym typeface="Catamaran"/>
              </a:rPr>
              <a:t>Outcomes And Achievements</a:t>
            </a:r>
            <a:endParaRPr sz="2600" b="1">
              <a:solidFill>
                <a:schemeClr val="accent1"/>
              </a:solidFill>
              <a:latin typeface="Catamaran"/>
              <a:ea typeface="Catamaran"/>
              <a:cs typeface="Catamaran"/>
              <a:sym typeface="Catamaran"/>
            </a:endParaRPr>
          </a:p>
        </p:txBody>
      </p:sp>
      <p:sp>
        <p:nvSpPr>
          <p:cNvPr id="293" name="Google Shape;293;p23"/>
          <p:cNvSpPr txBox="1"/>
          <p:nvPr/>
        </p:nvSpPr>
        <p:spPr>
          <a:xfrm>
            <a:off x="564275" y="1085125"/>
            <a:ext cx="79164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solidFill>
                  <a:schemeClr val="accent1"/>
                </a:solidFill>
                <a:latin typeface="Catamaran"/>
                <a:ea typeface="Catamaran"/>
                <a:cs typeface="Catamaran"/>
                <a:sym typeface="Catamaran"/>
              </a:rPr>
              <a:t>The following was achieved through the course of the Internship:</a:t>
            </a:r>
            <a:endParaRPr sz="2100" b="1">
              <a:solidFill>
                <a:schemeClr val="accent1"/>
              </a:solidFill>
              <a:latin typeface="Catamaran"/>
              <a:ea typeface="Catamaran"/>
              <a:cs typeface="Catamaran"/>
              <a:sym typeface="Catamaran"/>
            </a:endParaRPr>
          </a:p>
          <a:p>
            <a:pPr marL="0" lvl="0" indent="0" algn="l" rtl="0">
              <a:spcBef>
                <a:spcPts val="0"/>
              </a:spcBef>
              <a:spcAft>
                <a:spcPts val="0"/>
              </a:spcAft>
              <a:buNone/>
            </a:pPr>
            <a:endParaRPr sz="2100">
              <a:latin typeface="Catamaran Light"/>
              <a:ea typeface="Catamaran Light"/>
              <a:cs typeface="Catamaran Light"/>
              <a:sym typeface="Catamaran Light"/>
            </a:endParaRPr>
          </a:p>
          <a:p>
            <a:pPr marL="457200" lvl="0" indent="-361950" algn="l" rtl="0">
              <a:spcBef>
                <a:spcPts val="0"/>
              </a:spcBef>
              <a:spcAft>
                <a:spcPts val="0"/>
              </a:spcAft>
              <a:buSzPts val="2100"/>
              <a:buFont typeface="Catamaran Light"/>
              <a:buChar char="●"/>
            </a:pPr>
            <a:r>
              <a:rPr lang="en" sz="2100">
                <a:latin typeface="Catamaran Light"/>
                <a:ea typeface="Catamaran Light"/>
                <a:cs typeface="Catamaran Light"/>
                <a:sym typeface="Catamaran Light"/>
              </a:rPr>
              <a:t>Learning the Flutter framework, which enabled the team to create an App for both IOS and Android, by writing a single piece of code.</a:t>
            </a:r>
            <a:endParaRPr sz="2100">
              <a:latin typeface="Catamaran Light"/>
              <a:ea typeface="Catamaran Light"/>
              <a:cs typeface="Catamaran Light"/>
              <a:sym typeface="Catamaran Light"/>
            </a:endParaRPr>
          </a:p>
          <a:p>
            <a:pPr marL="457200" lvl="0" indent="0" algn="l" rtl="0">
              <a:spcBef>
                <a:spcPts val="0"/>
              </a:spcBef>
              <a:spcAft>
                <a:spcPts val="0"/>
              </a:spcAft>
              <a:buNone/>
            </a:pPr>
            <a:endParaRPr sz="2100">
              <a:latin typeface="Catamaran Light"/>
              <a:ea typeface="Catamaran Light"/>
              <a:cs typeface="Catamaran Light"/>
              <a:sym typeface="Catamaran Light"/>
            </a:endParaRPr>
          </a:p>
          <a:p>
            <a:pPr marL="457200" lvl="0" indent="-361950" algn="l" rtl="0">
              <a:spcBef>
                <a:spcPts val="0"/>
              </a:spcBef>
              <a:spcAft>
                <a:spcPts val="0"/>
              </a:spcAft>
              <a:buSzPts val="2100"/>
              <a:buFont typeface="Catamaran Light"/>
              <a:buChar char="●"/>
            </a:pPr>
            <a:r>
              <a:rPr lang="en" sz="2100">
                <a:latin typeface="Catamaran Light"/>
                <a:ea typeface="Catamaran Light"/>
                <a:cs typeface="Catamaran Light"/>
                <a:sym typeface="Catamaran Light"/>
              </a:rPr>
              <a:t>Design and implement the basic UI for the app including Sign in/Sign Up, Profile page etc.</a:t>
            </a:r>
            <a:endParaRPr sz="2100">
              <a:latin typeface="Catamaran Light"/>
              <a:ea typeface="Catamaran Light"/>
              <a:cs typeface="Catamaran Light"/>
              <a:sym typeface="Catamaran Light"/>
            </a:endParaRPr>
          </a:p>
          <a:p>
            <a:pPr marL="457200" lvl="0" indent="0" algn="l" rtl="0">
              <a:spcBef>
                <a:spcPts val="0"/>
              </a:spcBef>
              <a:spcAft>
                <a:spcPts val="0"/>
              </a:spcAft>
              <a:buNone/>
            </a:pPr>
            <a:endParaRPr sz="2100">
              <a:latin typeface="Catamaran Light"/>
              <a:ea typeface="Catamaran Light"/>
              <a:cs typeface="Catamaran Light"/>
              <a:sym typeface="Catamaran Light"/>
            </a:endParaRPr>
          </a:p>
          <a:p>
            <a:pPr marL="457200" lvl="0" indent="-361950" algn="l" rtl="0">
              <a:spcBef>
                <a:spcPts val="0"/>
              </a:spcBef>
              <a:spcAft>
                <a:spcPts val="0"/>
              </a:spcAft>
              <a:buSzPts val="2100"/>
              <a:buFont typeface="Catamaran Light"/>
              <a:buChar char="●"/>
            </a:pPr>
            <a:r>
              <a:rPr lang="en" sz="2100">
                <a:latin typeface="Catamaran Light"/>
                <a:ea typeface="Catamaran Light"/>
                <a:cs typeface="Catamaran Light"/>
                <a:sym typeface="Catamaran Light"/>
              </a:rPr>
              <a:t>Connect App UI to the back-end services of Firebase for authentication, user information storage etc. </a:t>
            </a:r>
            <a:endParaRPr sz="2100">
              <a:latin typeface="Catamaran Light"/>
              <a:ea typeface="Catamaran Light"/>
              <a:cs typeface="Catamaran Light"/>
              <a:sym typeface="Catamaran Light"/>
            </a:endParaRPr>
          </a:p>
        </p:txBody>
      </p:sp>
      <p:pic>
        <p:nvPicPr>
          <p:cNvPr id="294" name="Google Shape;294;p23"/>
          <p:cNvPicPr preferRelativeResize="0"/>
          <p:nvPr/>
        </p:nvPicPr>
        <p:blipFill>
          <a:blip r:embed="rId3">
            <a:alphaModFix/>
          </a:blip>
          <a:stretch>
            <a:fillRect/>
          </a:stretch>
        </p:blipFill>
        <p:spPr>
          <a:xfrm>
            <a:off x="6944575" y="203600"/>
            <a:ext cx="1536101" cy="976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4"/>
          <p:cNvSpPr txBox="1">
            <a:spLocks noGrp="1"/>
          </p:cNvSpPr>
          <p:nvPr>
            <p:ph type="title"/>
          </p:nvPr>
        </p:nvSpPr>
        <p:spPr>
          <a:xfrm>
            <a:off x="779100" y="836000"/>
            <a:ext cx="24678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Conclusion</a:t>
            </a:r>
            <a:endParaRPr/>
          </a:p>
        </p:txBody>
      </p:sp>
      <p:sp>
        <p:nvSpPr>
          <p:cNvPr id="300" name="Google Shape;300;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301" name="Google Shape;301;p24"/>
          <p:cNvSpPr txBox="1"/>
          <p:nvPr/>
        </p:nvSpPr>
        <p:spPr>
          <a:xfrm>
            <a:off x="746550" y="1357100"/>
            <a:ext cx="7650900" cy="3088800"/>
          </a:xfrm>
          <a:prstGeom prst="rect">
            <a:avLst/>
          </a:prstGeom>
          <a:noFill/>
          <a:ln>
            <a:noFill/>
          </a:ln>
        </p:spPr>
        <p:txBody>
          <a:bodyPr spcFirstLastPara="1" wrap="square" lIns="91425" tIns="91425" rIns="91425" bIns="91425" anchor="t" anchorCtr="0">
            <a:noAutofit/>
          </a:bodyPr>
          <a:lstStyle/>
          <a:p>
            <a:pPr marL="457200" lvl="0" indent="-342900" algn="l" rtl="0">
              <a:lnSpc>
                <a:spcPct val="120000"/>
              </a:lnSpc>
              <a:spcBef>
                <a:spcPts val="0"/>
              </a:spcBef>
              <a:spcAft>
                <a:spcPts val="0"/>
              </a:spcAft>
              <a:buClr>
                <a:schemeClr val="accent1"/>
              </a:buClr>
              <a:buSzPts val="1800"/>
              <a:buFont typeface="Catamaran Light"/>
              <a:buChar char="●"/>
            </a:pPr>
            <a:r>
              <a:rPr lang="en" sz="1800">
                <a:latin typeface="Catamaran Light"/>
                <a:ea typeface="Catamaran Light"/>
                <a:cs typeface="Catamaran Light"/>
                <a:sym typeface="Catamaran Light"/>
              </a:rPr>
              <a:t>Regular mentor meetings  ensured the successful completion of the project and the relevant milestones were reached.</a:t>
            </a:r>
            <a:endParaRPr sz="1800">
              <a:latin typeface="Catamaran Light"/>
              <a:ea typeface="Catamaran Light"/>
              <a:cs typeface="Catamaran Light"/>
              <a:sym typeface="Catamaran Light"/>
            </a:endParaRPr>
          </a:p>
          <a:p>
            <a:pPr marL="457200" lvl="0" indent="0" algn="l" rtl="0">
              <a:lnSpc>
                <a:spcPct val="120000"/>
              </a:lnSpc>
              <a:spcBef>
                <a:spcPts val="0"/>
              </a:spcBef>
              <a:spcAft>
                <a:spcPts val="0"/>
              </a:spcAft>
              <a:buNone/>
            </a:pPr>
            <a:endParaRPr sz="1800">
              <a:latin typeface="Catamaran Light"/>
              <a:ea typeface="Catamaran Light"/>
              <a:cs typeface="Catamaran Light"/>
              <a:sym typeface="Catamaran Light"/>
            </a:endParaRPr>
          </a:p>
          <a:p>
            <a:pPr marL="457200" lvl="0" indent="-342900" algn="l" rtl="0">
              <a:lnSpc>
                <a:spcPct val="120000"/>
              </a:lnSpc>
              <a:spcBef>
                <a:spcPts val="0"/>
              </a:spcBef>
              <a:spcAft>
                <a:spcPts val="0"/>
              </a:spcAft>
              <a:buClr>
                <a:schemeClr val="accent1"/>
              </a:buClr>
              <a:buSzPts val="1800"/>
              <a:buFont typeface="Catamaran Light"/>
              <a:buChar char="●"/>
            </a:pPr>
            <a:r>
              <a:rPr lang="en" sz="1800">
                <a:latin typeface="Catamaran Light"/>
                <a:ea typeface="Catamaran Light"/>
                <a:cs typeface="Catamaran Light"/>
                <a:sym typeface="Catamaran Light"/>
              </a:rPr>
              <a:t>New Technologies were explored and used in order to make the App more efficient and easy to implement.</a:t>
            </a:r>
            <a:endParaRPr sz="1800">
              <a:latin typeface="Catamaran Light"/>
              <a:ea typeface="Catamaran Light"/>
              <a:cs typeface="Catamaran Light"/>
              <a:sym typeface="Catamaran Light"/>
            </a:endParaRPr>
          </a:p>
          <a:p>
            <a:pPr marL="457200" lvl="0" indent="0" algn="l" rtl="0">
              <a:lnSpc>
                <a:spcPct val="120000"/>
              </a:lnSpc>
              <a:spcBef>
                <a:spcPts val="0"/>
              </a:spcBef>
              <a:spcAft>
                <a:spcPts val="0"/>
              </a:spcAft>
              <a:buNone/>
            </a:pPr>
            <a:endParaRPr sz="1800">
              <a:latin typeface="Catamaran Light"/>
              <a:ea typeface="Catamaran Light"/>
              <a:cs typeface="Catamaran Light"/>
              <a:sym typeface="Catamaran Light"/>
            </a:endParaRPr>
          </a:p>
          <a:p>
            <a:pPr marL="457200" lvl="0" indent="-342900" algn="l" rtl="0">
              <a:lnSpc>
                <a:spcPct val="120000"/>
              </a:lnSpc>
              <a:spcBef>
                <a:spcPts val="0"/>
              </a:spcBef>
              <a:spcAft>
                <a:spcPts val="0"/>
              </a:spcAft>
              <a:buClr>
                <a:schemeClr val="accent1"/>
              </a:buClr>
              <a:buSzPts val="1800"/>
              <a:buFont typeface="Catamaran Light"/>
              <a:buChar char="●"/>
            </a:pPr>
            <a:r>
              <a:rPr lang="en" sz="1800">
                <a:latin typeface="Catamaran Light"/>
                <a:ea typeface="Catamaran Light"/>
                <a:cs typeface="Catamaran Light"/>
                <a:sym typeface="Catamaran Light"/>
              </a:rPr>
              <a:t>Interns collaborated on the project in a group thereby increasing their team work skills.</a:t>
            </a:r>
            <a:endParaRPr sz="1800">
              <a:latin typeface="Catamaran Light"/>
              <a:ea typeface="Catamaran Light"/>
              <a:cs typeface="Catamaran Light"/>
              <a:sym typeface="Catamaran Light"/>
            </a:endParaRPr>
          </a:p>
          <a:p>
            <a:pPr marL="457200" lvl="0" indent="0" algn="l" rtl="0">
              <a:lnSpc>
                <a:spcPct val="120000"/>
              </a:lnSpc>
              <a:spcBef>
                <a:spcPts val="0"/>
              </a:spcBef>
              <a:spcAft>
                <a:spcPts val="0"/>
              </a:spcAft>
              <a:buNone/>
            </a:pPr>
            <a:endParaRPr sz="1800">
              <a:latin typeface="Catamaran Light"/>
              <a:ea typeface="Catamaran Light"/>
              <a:cs typeface="Catamaran Light"/>
              <a:sym typeface="Catamaran Light"/>
            </a:endParaRPr>
          </a:p>
          <a:p>
            <a:pPr marL="457200" lvl="0" indent="-342900" algn="l" rtl="0">
              <a:spcBef>
                <a:spcPts val="0"/>
              </a:spcBef>
              <a:spcAft>
                <a:spcPts val="0"/>
              </a:spcAft>
              <a:buClr>
                <a:schemeClr val="accent1"/>
              </a:buClr>
              <a:buSzPts val="1800"/>
              <a:buFont typeface="Catamaran Light"/>
              <a:buChar char="●"/>
            </a:pPr>
            <a:r>
              <a:rPr lang="en" sz="1800">
                <a:latin typeface="Catamaran Light"/>
                <a:ea typeface="Catamaran Light"/>
                <a:cs typeface="Catamaran Light"/>
                <a:sym typeface="Catamaran Light"/>
              </a:rPr>
              <a:t>The grounds for an App, which could be a potential game changer in the healthcare industry was laid.</a:t>
            </a:r>
            <a:endParaRPr sz="1800">
              <a:latin typeface="Catamaran Light"/>
              <a:ea typeface="Catamaran Light"/>
              <a:cs typeface="Catamaran Light"/>
              <a:sym typeface="Catamaran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5"/>
          <p:cNvSpPr txBox="1">
            <a:spLocks noGrp="1"/>
          </p:cNvSpPr>
          <p:nvPr>
            <p:ph type="body" idx="1"/>
          </p:nvPr>
        </p:nvSpPr>
        <p:spPr>
          <a:xfrm>
            <a:off x="1238125" y="1784825"/>
            <a:ext cx="7554600" cy="2882700"/>
          </a:xfrm>
          <a:prstGeom prst="rect">
            <a:avLst/>
          </a:prstGeom>
        </p:spPr>
        <p:txBody>
          <a:bodyPr spcFirstLastPara="1" wrap="square" lIns="0" tIns="0" rIns="0" bIns="0" anchor="ctr" anchorCtr="0">
            <a:spAutoFit/>
          </a:bodyPr>
          <a:lstStyle/>
          <a:p>
            <a:pPr marL="457200" lvl="0" indent="-330200" algn="l" rtl="0">
              <a:spcBef>
                <a:spcPts val="1200"/>
              </a:spcBef>
              <a:spcAft>
                <a:spcPts val="0"/>
              </a:spcAft>
              <a:buSzPts val="1600"/>
              <a:buFont typeface="Catamaran"/>
              <a:buAutoNum type="arabicPeriod"/>
            </a:pPr>
            <a:r>
              <a:rPr lang="en" sz="1650" b="1" i="0" dirty="0">
                <a:latin typeface="Catamaran"/>
                <a:ea typeface="Catamaran"/>
                <a:cs typeface="Catamaran"/>
                <a:sym typeface="Catamaran"/>
              </a:rPr>
              <a:t>Flutter Documentation: </a:t>
            </a:r>
            <a:r>
              <a:rPr lang="en" sz="1650" b="1" i="0" u="sng" dirty="0">
                <a:solidFill>
                  <a:schemeClr val="bg1"/>
                </a:solid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https://docs.flutter.dev/</a:t>
            </a:r>
            <a:r>
              <a:rPr lang="en" sz="1650" b="1" i="0" dirty="0">
                <a:solidFill>
                  <a:schemeClr val="bg1"/>
                </a:solidFill>
                <a:latin typeface="Catamaran"/>
                <a:ea typeface="Catamaran"/>
                <a:cs typeface="Catamaran"/>
                <a:sym typeface="Catamaran"/>
              </a:rPr>
              <a:t> </a:t>
            </a:r>
            <a:endParaRPr sz="1650" b="1" i="0" dirty="0">
              <a:solidFill>
                <a:schemeClr val="bg1"/>
              </a:solidFill>
              <a:latin typeface="Catamaran"/>
              <a:ea typeface="Catamaran"/>
              <a:cs typeface="Catamaran"/>
              <a:sym typeface="Catamaran"/>
            </a:endParaRPr>
          </a:p>
          <a:p>
            <a:pPr marL="457200" lvl="0" indent="-333375" algn="l" rtl="0">
              <a:spcBef>
                <a:spcPts val="0"/>
              </a:spcBef>
              <a:spcAft>
                <a:spcPts val="0"/>
              </a:spcAft>
              <a:buSzPts val="1650"/>
              <a:buFont typeface="Catamaran"/>
              <a:buAutoNum type="arabicPeriod"/>
            </a:pPr>
            <a:r>
              <a:rPr lang="en" sz="1650" b="1" i="0" dirty="0">
                <a:latin typeface="Catamaran"/>
                <a:ea typeface="Catamaran"/>
                <a:cs typeface="Catamaran"/>
                <a:sym typeface="Catamaran"/>
              </a:rPr>
              <a:t>Firebase Documentation: </a:t>
            </a:r>
            <a:r>
              <a:rPr lang="en" sz="1650" b="1" i="0" u="sng" dirty="0">
                <a:solidFill>
                  <a:schemeClr val="bg1"/>
                </a:solid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https://firebase.google.com/docs</a:t>
            </a:r>
            <a:r>
              <a:rPr lang="en" sz="1650" b="1" i="0" dirty="0">
                <a:latin typeface="Catamaran"/>
                <a:ea typeface="Catamaran"/>
                <a:cs typeface="Catamaran"/>
                <a:sym typeface="Catamaran"/>
              </a:rPr>
              <a:t> </a:t>
            </a:r>
            <a:endParaRPr sz="1650" b="1" i="0" dirty="0">
              <a:latin typeface="Catamaran"/>
              <a:ea typeface="Catamaran"/>
              <a:cs typeface="Catamaran"/>
              <a:sym typeface="Catamaran"/>
            </a:endParaRPr>
          </a:p>
          <a:p>
            <a:pPr marL="457200" lvl="0" indent="-333375" algn="l" rtl="0">
              <a:spcBef>
                <a:spcPts val="0"/>
              </a:spcBef>
              <a:spcAft>
                <a:spcPts val="0"/>
              </a:spcAft>
              <a:buSzPts val="1650"/>
              <a:buFont typeface="Catamaran"/>
              <a:buAutoNum type="arabicPeriod"/>
            </a:pPr>
            <a:r>
              <a:rPr lang="en" sz="1650" b="1" i="0" dirty="0">
                <a:latin typeface="Catamaran"/>
                <a:ea typeface="Catamaran"/>
                <a:cs typeface="Catamaran"/>
                <a:sym typeface="Catamaran"/>
              </a:rPr>
              <a:t>Tutorials for learning Flutter: </a:t>
            </a:r>
            <a:endParaRPr sz="1650" b="1" i="0" dirty="0">
              <a:latin typeface="Catamaran"/>
              <a:ea typeface="Catamaran"/>
              <a:cs typeface="Catamaran"/>
              <a:sym typeface="Catamaran"/>
            </a:endParaRPr>
          </a:p>
          <a:p>
            <a:pPr marL="914400" lvl="1" indent="-333375" algn="l" rtl="0">
              <a:spcBef>
                <a:spcPts val="0"/>
              </a:spcBef>
              <a:spcAft>
                <a:spcPts val="0"/>
              </a:spcAft>
              <a:buSzPts val="1650"/>
              <a:buFont typeface="Catamaran"/>
              <a:buAutoNum type="alphaLcPeriod"/>
            </a:pPr>
            <a:r>
              <a:rPr lang="en" sz="1650" b="1" i="0" dirty="0">
                <a:latin typeface="Catamaran"/>
                <a:ea typeface="Catamaran"/>
                <a:cs typeface="Catamaran"/>
                <a:sym typeface="Catamaran"/>
              </a:rPr>
              <a:t>Basic: </a:t>
            </a:r>
            <a:r>
              <a:rPr lang="en" sz="1650" b="1" i="0" u="sng" dirty="0">
                <a:solidFill>
                  <a:schemeClr val="bg1"/>
                </a:solidFill>
                <a:latin typeface="Catamaran"/>
                <a:ea typeface="Catamaran"/>
                <a:cs typeface="Catamaran"/>
                <a:sym typeface="Catamaran"/>
                <a:hlinkClick r:id="rId5">
                  <a:extLst>
                    <a:ext uri="{A12FA001-AC4F-418D-AE19-62706E023703}">
                      <ahyp:hlinkClr xmlns:ahyp="http://schemas.microsoft.com/office/drawing/2018/hyperlinkcolor" val="tx"/>
                    </a:ext>
                  </a:extLst>
                </a:hlinkClick>
              </a:rPr>
              <a:t>https://www.youtube.com/playlist?list=PL4cUxeGkcC9jLYyp2Aoh6hcWuxFDX6PBJ</a:t>
            </a:r>
            <a:r>
              <a:rPr lang="en" sz="1650" b="1" i="0" dirty="0">
                <a:solidFill>
                  <a:schemeClr val="bg1"/>
                </a:solidFill>
                <a:latin typeface="Catamaran"/>
                <a:ea typeface="Catamaran"/>
                <a:cs typeface="Catamaran"/>
                <a:sym typeface="Catamaran"/>
              </a:rPr>
              <a:t> </a:t>
            </a:r>
            <a:endParaRPr sz="1650" b="1" i="0" dirty="0">
              <a:solidFill>
                <a:schemeClr val="bg1"/>
              </a:solidFill>
              <a:latin typeface="Catamaran"/>
              <a:ea typeface="Catamaran"/>
              <a:cs typeface="Catamaran"/>
              <a:sym typeface="Catamaran"/>
            </a:endParaRPr>
          </a:p>
          <a:p>
            <a:pPr marL="914400" lvl="1" indent="-333375" algn="l" rtl="0">
              <a:spcBef>
                <a:spcPts val="0"/>
              </a:spcBef>
              <a:spcAft>
                <a:spcPts val="0"/>
              </a:spcAft>
              <a:buSzPts val="1650"/>
              <a:buFont typeface="Catamaran"/>
              <a:buAutoNum type="alphaLcPeriod"/>
            </a:pPr>
            <a:r>
              <a:rPr lang="en" sz="1650" b="1" i="0" dirty="0">
                <a:latin typeface="Catamaran"/>
                <a:ea typeface="Catamaran"/>
                <a:cs typeface="Catamaran"/>
                <a:sym typeface="Catamaran"/>
              </a:rPr>
              <a:t>Firebase: </a:t>
            </a:r>
            <a:r>
              <a:rPr lang="en" sz="1650" b="1" i="0" u="sng" dirty="0">
                <a:solidFill>
                  <a:schemeClr val="bg1"/>
                </a:solidFill>
                <a:latin typeface="Catamaran"/>
                <a:ea typeface="Catamaran"/>
                <a:cs typeface="Catamaran"/>
                <a:sym typeface="Catamaran"/>
                <a:hlinkClick r:id="rId6">
                  <a:extLst>
                    <a:ext uri="{A12FA001-AC4F-418D-AE19-62706E023703}">
                      <ahyp:hlinkClr xmlns:ahyp="http://schemas.microsoft.com/office/drawing/2018/hyperlinkcolor" val="tx"/>
                    </a:ext>
                  </a:extLst>
                </a:hlinkClick>
              </a:rPr>
              <a:t>https://www.youtube.com/playlist?list=PL4cUxeGkcC9j--TKIdkb3ISfRbJeJYQwC</a:t>
            </a:r>
            <a:r>
              <a:rPr lang="en" sz="1650" b="1" i="0" dirty="0">
                <a:solidFill>
                  <a:schemeClr val="bg1"/>
                </a:solidFill>
                <a:latin typeface="Catamaran"/>
                <a:ea typeface="Catamaran"/>
                <a:cs typeface="Catamaran"/>
                <a:sym typeface="Catamaran"/>
              </a:rPr>
              <a:t> </a:t>
            </a:r>
            <a:endParaRPr sz="1650" b="1" i="0" dirty="0">
              <a:solidFill>
                <a:schemeClr val="bg1"/>
              </a:solidFill>
              <a:latin typeface="Catamaran"/>
              <a:ea typeface="Catamaran"/>
              <a:cs typeface="Catamaran"/>
              <a:sym typeface="Catamaran"/>
            </a:endParaRPr>
          </a:p>
          <a:p>
            <a:pPr marL="457200" lvl="0" indent="-333375" algn="l" rtl="0">
              <a:spcBef>
                <a:spcPts val="0"/>
              </a:spcBef>
              <a:spcAft>
                <a:spcPts val="0"/>
              </a:spcAft>
              <a:buSzPts val="1650"/>
              <a:buFont typeface="Catamaran"/>
              <a:buAutoNum type="arabicPeriod"/>
            </a:pPr>
            <a:r>
              <a:rPr lang="en" sz="1650" b="1" i="0" dirty="0">
                <a:latin typeface="Catamaran"/>
                <a:ea typeface="Catamaran"/>
                <a:cs typeface="Catamaran"/>
                <a:sym typeface="Catamaran"/>
              </a:rPr>
              <a:t>Stackoverflow: </a:t>
            </a:r>
            <a:r>
              <a:rPr lang="en" sz="1650" b="1" i="0" u="sng" dirty="0">
                <a:solidFill>
                  <a:schemeClr val="bg1"/>
                </a:solidFill>
                <a:latin typeface="Catamaran"/>
                <a:ea typeface="Catamaran"/>
                <a:cs typeface="Catamaran"/>
                <a:sym typeface="Catamaran"/>
                <a:hlinkClick r:id="rId7">
                  <a:extLst>
                    <a:ext uri="{A12FA001-AC4F-418D-AE19-62706E023703}">
                      <ahyp:hlinkClr xmlns:ahyp="http://schemas.microsoft.com/office/drawing/2018/hyperlinkcolor" val="tx"/>
                    </a:ext>
                  </a:extLst>
                </a:hlinkClick>
              </a:rPr>
              <a:t>https://stackoverflow.com/questions/tagged/flutter</a:t>
            </a:r>
            <a:r>
              <a:rPr lang="en" sz="1650" b="1" i="0" dirty="0">
                <a:solidFill>
                  <a:schemeClr val="bg1"/>
                </a:solidFill>
                <a:latin typeface="Catamaran"/>
                <a:ea typeface="Catamaran"/>
                <a:cs typeface="Catamaran"/>
                <a:sym typeface="Catamaran"/>
              </a:rPr>
              <a:t> </a:t>
            </a:r>
            <a:endParaRPr sz="1650" b="1" i="0" dirty="0">
              <a:solidFill>
                <a:schemeClr val="bg1"/>
              </a:solidFill>
              <a:latin typeface="Catamaran"/>
              <a:ea typeface="Catamaran"/>
              <a:cs typeface="Catamaran"/>
              <a:sym typeface="Catamaran"/>
            </a:endParaRPr>
          </a:p>
        </p:txBody>
      </p:sp>
      <p:sp>
        <p:nvSpPr>
          <p:cNvPr id="307" name="Google Shape;307;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308" name="Google Shape;308;p25"/>
          <p:cNvSpPr txBox="1"/>
          <p:nvPr/>
        </p:nvSpPr>
        <p:spPr>
          <a:xfrm>
            <a:off x="3123900" y="942175"/>
            <a:ext cx="28962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500" b="1">
                <a:solidFill>
                  <a:schemeClr val="lt1"/>
                </a:solidFill>
                <a:latin typeface="Catamaran"/>
                <a:ea typeface="Catamaran"/>
                <a:cs typeface="Catamaran"/>
                <a:sym typeface="Catamaran"/>
              </a:rPr>
              <a:t>References</a:t>
            </a:r>
            <a:endParaRPr sz="3500" b="1">
              <a:solidFill>
                <a:schemeClr val="lt1"/>
              </a:solidFill>
              <a:latin typeface="Catamaran"/>
              <a:ea typeface="Catamaran"/>
              <a:cs typeface="Catamaran"/>
              <a:sym typeface="Catamar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12"/>
        <p:cNvGrpSpPr/>
        <p:nvPr/>
      </p:nvGrpSpPr>
      <p:grpSpPr>
        <a:xfrm>
          <a:off x="0" y="0"/>
          <a:ext cx="0" cy="0"/>
          <a:chOff x="0" y="0"/>
          <a:chExt cx="0" cy="0"/>
        </a:xfrm>
      </p:grpSpPr>
      <p:sp>
        <p:nvSpPr>
          <p:cNvPr id="313" name="Google Shape;313;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15</a:t>
            </a:fld>
            <a:endParaRPr>
              <a:solidFill>
                <a:schemeClr val="lt1"/>
              </a:solidFill>
            </a:endParaRPr>
          </a:p>
        </p:txBody>
      </p:sp>
      <p:sp>
        <p:nvSpPr>
          <p:cNvPr id="314" name="Google Shape;314;p26"/>
          <p:cNvSpPr txBox="1"/>
          <p:nvPr/>
        </p:nvSpPr>
        <p:spPr>
          <a:xfrm>
            <a:off x="2035975" y="1446600"/>
            <a:ext cx="5272200" cy="255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700" b="1">
                <a:solidFill>
                  <a:schemeClr val="lt1"/>
                </a:solidFill>
                <a:latin typeface="Catamaran"/>
                <a:ea typeface="Catamaran"/>
                <a:cs typeface="Catamaran"/>
                <a:sym typeface="Catamaran"/>
              </a:rPr>
              <a:t>Thank You!!!</a:t>
            </a:r>
            <a:endParaRPr sz="7700" b="1">
              <a:solidFill>
                <a:schemeClr val="lt1"/>
              </a:solidFill>
              <a:latin typeface="Catamaran"/>
              <a:ea typeface="Catamaran"/>
              <a:cs typeface="Catamaran"/>
              <a:sym typeface="Catamar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3"/>
          <p:cNvSpPr txBox="1"/>
          <p:nvPr/>
        </p:nvSpPr>
        <p:spPr>
          <a:xfrm>
            <a:off x="2616450" y="160727"/>
            <a:ext cx="39111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b="1">
                <a:solidFill>
                  <a:schemeClr val="dk1"/>
                </a:solidFill>
                <a:latin typeface="Catamaran"/>
                <a:ea typeface="Catamaran"/>
                <a:cs typeface="Catamaran"/>
                <a:sym typeface="Catamaran"/>
              </a:rPr>
              <a:t>Content</a:t>
            </a:r>
            <a:endParaRPr sz="3000" b="1">
              <a:solidFill>
                <a:schemeClr val="dk1"/>
              </a:solidFill>
              <a:latin typeface="Catamaran"/>
              <a:ea typeface="Catamaran"/>
              <a:cs typeface="Catamaran"/>
              <a:sym typeface="Catamaran"/>
            </a:endParaRPr>
          </a:p>
        </p:txBody>
      </p:sp>
      <p:sp>
        <p:nvSpPr>
          <p:cNvPr id="208" name="Google Shape;208;p13"/>
          <p:cNvSpPr txBox="1"/>
          <p:nvPr/>
        </p:nvSpPr>
        <p:spPr>
          <a:xfrm>
            <a:off x="2944825" y="745725"/>
            <a:ext cx="5743500" cy="4094100"/>
          </a:xfrm>
          <a:prstGeom prst="rect">
            <a:avLst/>
          </a:prstGeom>
          <a:noFill/>
          <a:ln>
            <a:noFill/>
          </a:ln>
        </p:spPr>
        <p:txBody>
          <a:bodyPr spcFirstLastPara="1" wrap="square" lIns="91425" tIns="91425" rIns="91425" bIns="91425" anchor="t" anchorCtr="0">
            <a:noAutofit/>
          </a:bodyPr>
          <a:lstStyle/>
          <a:p>
            <a:pPr marL="457200" lvl="0" indent="-368300" algn="l" rtl="0">
              <a:lnSpc>
                <a:spcPct val="120000"/>
              </a:lnSpc>
              <a:spcBef>
                <a:spcPts val="0"/>
              </a:spcBef>
              <a:spcAft>
                <a:spcPts val="0"/>
              </a:spcAft>
              <a:buClr>
                <a:schemeClr val="accent1"/>
              </a:buClr>
              <a:buSzPts val="2200"/>
              <a:buFont typeface="Catamaran"/>
              <a:buChar char="⬢"/>
            </a:pPr>
            <a:r>
              <a:rPr lang="en" sz="2100" b="1">
                <a:solidFill>
                  <a:schemeClr val="accent1"/>
                </a:solidFill>
              </a:rPr>
              <a:t>Objective and Scope</a:t>
            </a:r>
            <a:endParaRPr sz="2100" b="1">
              <a:solidFill>
                <a:schemeClr val="accent1"/>
              </a:solidFill>
            </a:endParaRPr>
          </a:p>
          <a:p>
            <a:pPr marL="457200" lvl="0" indent="-368300" algn="l" rtl="0">
              <a:lnSpc>
                <a:spcPct val="120000"/>
              </a:lnSpc>
              <a:spcBef>
                <a:spcPts val="0"/>
              </a:spcBef>
              <a:spcAft>
                <a:spcPts val="0"/>
              </a:spcAft>
              <a:buClr>
                <a:schemeClr val="accent1"/>
              </a:buClr>
              <a:buSzPts val="2200"/>
              <a:buFont typeface="Catamaran"/>
              <a:buChar char="⬢"/>
            </a:pPr>
            <a:r>
              <a:rPr lang="en" sz="2100" b="1">
                <a:solidFill>
                  <a:schemeClr val="accent1"/>
                </a:solidFill>
              </a:rPr>
              <a:t>Introduction</a:t>
            </a:r>
            <a:endParaRPr sz="2100" b="1">
              <a:solidFill>
                <a:schemeClr val="accent1"/>
              </a:solidFill>
            </a:endParaRPr>
          </a:p>
          <a:p>
            <a:pPr marL="457200" lvl="0" indent="-368300" algn="l" rtl="0">
              <a:lnSpc>
                <a:spcPct val="120000"/>
              </a:lnSpc>
              <a:spcBef>
                <a:spcPts val="0"/>
              </a:spcBef>
              <a:spcAft>
                <a:spcPts val="0"/>
              </a:spcAft>
              <a:buClr>
                <a:schemeClr val="accent1"/>
              </a:buClr>
              <a:buSzPts val="2200"/>
              <a:buFont typeface="Catamaran"/>
              <a:buChar char="⬢"/>
            </a:pPr>
            <a:r>
              <a:rPr lang="en" sz="2100" b="1">
                <a:solidFill>
                  <a:schemeClr val="accent1"/>
                </a:solidFill>
              </a:rPr>
              <a:t>Motivation</a:t>
            </a:r>
            <a:endParaRPr sz="2100" b="1">
              <a:solidFill>
                <a:schemeClr val="accent1"/>
              </a:solidFill>
            </a:endParaRPr>
          </a:p>
          <a:p>
            <a:pPr marL="457200" lvl="0" indent="-368300" algn="l" rtl="0">
              <a:lnSpc>
                <a:spcPct val="120000"/>
              </a:lnSpc>
              <a:spcBef>
                <a:spcPts val="0"/>
              </a:spcBef>
              <a:spcAft>
                <a:spcPts val="0"/>
              </a:spcAft>
              <a:buClr>
                <a:schemeClr val="accent1"/>
              </a:buClr>
              <a:buSzPts val="2200"/>
              <a:buFont typeface="Catamaran"/>
              <a:buChar char="⬢"/>
            </a:pPr>
            <a:r>
              <a:rPr lang="en" sz="2100" b="1">
                <a:solidFill>
                  <a:schemeClr val="accent1"/>
                </a:solidFill>
              </a:rPr>
              <a:t>Salient features</a:t>
            </a:r>
            <a:endParaRPr sz="2100" b="1">
              <a:solidFill>
                <a:schemeClr val="accent1"/>
              </a:solidFill>
            </a:endParaRPr>
          </a:p>
          <a:p>
            <a:pPr marL="457200" lvl="0" indent="-368300" algn="l" rtl="0">
              <a:lnSpc>
                <a:spcPct val="120000"/>
              </a:lnSpc>
              <a:spcBef>
                <a:spcPts val="0"/>
              </a:spcBef>
              <a:spcAft>
                <a:spcPts val="0"/>
              </a:spcAft>
              <a:buClr>
                <a:schemeClr val="accent1"/>
              </a:buClr>
              <a:buSzPts val="2200"/>
              <a:buFont typeface="Catamaran"/>
              <a:buChar char="⬢"/>
            </a:pPr>
            <a:r>
              <a:rPr lang="en" sz="2100" b="1">
                <a:solidFill>
                  <a:schemeClr val="accent1"/>
                </a:solidFill>
              </a:rPr>
              <a:t>Methodology</a:t>
            </a:r>
            <a:endParaRPr sz="2100" b="1">
              <a:solidFill>
                <a:schemeClr val="accent1"/>
              </a:solidFill>
            </a:endParaRPr>
          </a:p>
          <a:p>
            <a:pPr marL="457200" lvl="0" indent="-361950" algn="l" rtl="0">
              <a:lnSpc>
                <a:spcPct val="120000"/>
              </a:lnSpc>
              <a:spcBef>
                <a:spcPts val="0"/>
              </a:spcBef>
              <a:spcAft>
                <a:spcPts val="0"/>
              </a:spcAft>
              <a:buClr>
                <a:schemeClr val="accent1"/>
              </a:buClr>
              <a:buSzPts val="2100"/>
              <a:buFont typeface="Catamaran Light"/>
              <a:buChar char="⬢"/>
            </a:pPr>
            <a:r>
              <a:rPr lang="en" sz="2100" b="1">
                <a:solidFill>
                  <a:schemeClr val="accent1"/>
                </a:solidFill>
              </a:rPr>
              <a:t>Flow Chart</a:t>
            </a:r>
            <a:endParaRPr sz="2100" b="1">
              <a:solidFill>
                <a:schemeClr val="accent1"/>
              </a:solidFill>
            </a:endParaRPr>
          </a:p>
          <a:p>
            <a:pPr marL="457200" lvl="0" indent="-361950" algn="l" rtl="0">
              <a:lnSpc>
                <a:spcPct val="120000"/>
              </a:lnSpc>
              <a:spcBef>
                <a:spcPts val="0"/>
              </a:spcBef>
              <a:spcAft>
                <a:spcPts val="0"/>
              </a:spcAft>
              <a:buClr>
                <a:schemeClr val="accent1"/>
              </a:buClr>
              <a:buSzPts val="2100"/>
              <a:buFont typeface="Catamaran Light"/>
              <a:buChar char="⬢"/>
            </a:pPr>
            <a:r>
              <a:rPr lang="en" sz="2100" b="1">
                <a:solidFill>
                  <a:schemeClr val="accent1"/>
                </a:solidFill>
              </a:rPr>
              <a:t>Technological Analysis</a:t>
            </a:r>
            <a:endParaRPr sz="2100" b="1">
              <a:solidFill>
                <a:schemeClr val="accent1"/>
              </a:solidFill>
            </a:endParaRPr>
          </a:p>
          <a:p>
            <a:pPr marL="457200" lvl="0" indent="-361950" algn="l" rtl="0">
              <a:lnSpc>
                <a:spcPct val="120000"/>
              </a:lnSpc>
              <a:spcBef>
                <a:spcPts val="0"/>
              </a:spcBef>
              <a:spcAft>
                <a:spcPts val="0"/>
              </a:spcAft>
              <a:buClr>
                <a:schemeClr val="accent1"/>
              </a:buClr>
              <a:buSzPts val="2100"/>
              <a:buFont typeface="Catamaran Light"/>
              <a:buChar char="⬢"/>
            </a:pPr>
            <a:r>
              <a:rPr lang="en" sz="2100" b="1">
                <a:solidFill>
                  <a:schemeClr val="accent1"/>
                </a:solidFill>
              </a:rPr>
              <a:t>Outcome and Achievements</a:t>
            </a:r>
            <a:endParaRPr sz="2100" b="1">
              <a:solidFill>
                <a:schemeClr val="accent1"/>
              </a:solidFill>
            </a:endParaRPr>
          </a:p>
          <a:p>
            <a:pPr marL="457200" lvl="0" indent="-368300" algn="l" rtl="0">
              <a:lnSpc>
                <a:spcPct val="120000"/>
              </a:lnSpc>
              <a:spcBef>
                <a:spcPts val="0"/>
              </a:spcBef>
              <a:spcAft>
                <a:spcPts val="0"/>
              </a:spcAft>
              <a:buClr>
                <a:schemeClr val="accent1"/>
              </a:buClr>
              <a:buSzPts val="2200"/>
              <a:buFont typeface="Catamaran"/>
              <a:buChar char="⬢"/>
            </a:pPr>
            <a:r>
              <a:rPr lang="en" sz="2100" b="1">
                <a:solidFill>
                  <a:schemeClr val="accent1"/>
                </a:solidFill>
              </a:rPr>
              <a:t>Conclusion</a:t>
            </a:r>
            <a:endParaRPr sz="2100" b="1">
              <a:solidFill>
                <a:schemeClr val="accent1"/>
              </a:solidFill>
            </a:endParaRPr>
          </a:p>
          <a:p>
            <a:pPr marL="457200" lvl="0" indent="-368300" algn="l" rtl="0">
              <a:lnSpc>
                <a:spcPct val="120000"/>
              </a:lnSpc>
              <a:spcBef>
                <a:spcPts val="0"/>
              </a:spcBef>
              <a:spcAft>
                <a:spcPts val="0"/>
              </a:spcAft>
              <a:buClr>
                <a:schemeClr val="accent1"/>
              </a:buClr>
              <a:buSzPts val="2200"/>
              <a:buFont typeface="Catamaran"/>
              <a:buChar char="⬢"/>
            </a:pPr>
            <a:r>
              <a:rPr lang="en" sz="2100" b="1">
                <a:solidFill>
                  <a:schemeClr val="accent1"/>
                </a:solidFill>
              </a:rPr>
              <a:t>References</a:t>
            </a:r>
            <a:endParaRPr sz="2100" b="1">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4"/>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OBJECTIVE</a:t>
            </a:r>
            <a:endParaRPr/>
          </a:p>
        </p:txBody>
      </p:sp>
      <p:sp>
        <p:nvSpPr>
          <p:cNvPr id="214" name="Google Shape;214;p14"/>
          <p:cNvSpPr txBox="1">
            <a:spLocks noGrp="1"/>
          </p:cNvSpPr>
          <p:nvPr>
            <p:ph type="body" idx="1"/>
          </p:nvPr>
        </p:nvSpPr>
        <p:spPr>
          <a:xfrm>
            <a:off x="855300" y="1739700"/>
            <a:ext cx="6613500" cy="1676100"/>
          </a:xfrm>
          <a:prstGeom prst="rect">
            <a:avLst/>
          </a:prstGeom>
        </p:spPr>
        <p:txBody>
          <a:bodyPr spcFirstLastPara="1" wrap="square" lIns="0" tIns="0" rIns="0" bIns="0" anchor="t" anchorCtr="0">
            <a:spAutoFit/>
          </a:bodyPr>
          <a:lstStyle/>
          <a:p>
            <a:pPr marL="0" lvl="0" indent="0" algn="l" rtl="0">
              <a:lnSpc>
                <a:spcPct val="115000"/>
              </a:lnSpc>
              <a:spcBef>
                <a:spcPts val="0"/>
              </a:spcBef>
              <a:spcAft>
                <a:spcPts val="800"/>
              </a:spcAft>
              <a:buNone/>
            </a:pPr>
            <a:r>
              <a:rPr lang="en" sz="3300"/>
              <a:t>“Design and develop a daily use healthcare app for Asthamatic Patients.”</a:t>
            </a:r>
            <a:endParaRPr sz="3300"/>
          </a:p>
        </p:txBody>
      </p:sp>
      <p:sp>
        <p:nvSpPr>
          <p:cNvPr id="215" name="Google Shape;21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216" name="Google Shape;216;p14"/>
          <p:cNvPicPr preferRelativeResize="0"/>
          <p:nvPr/>
        </p:nvPicPr>
        <p:blipFill>
          <a:blip r:embed="rId3">
            <a:alphaModFix/>
          </a:blip>
          <a:stretch>
            <a:fillRect/>
          </a:stretch>
        </p:blipFill>
        <p:spPr>
          <a:xfrm>
            <a:off x="3362400" y="2964000"/>
            <a:ext cx="2905924" cy="21794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5"/>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Scope</a:t>
            </a:r>
            <a:endParaRPr/>
          </a:p>
        </p:txBody>
      </p:sp>
      <p:sp>
        <p:nvSpPr>
          <p:cNvPr id="222" name="Google Shape;222;p15"/>
          <p:cNvSpPr txBox="1">
            <a:spLocks noGrp="1"/>
          </p:cNvSpPr>
          <p:nvPr>
            <p:ph type="body" idx="1"/>
          </p:nvPr>
        </p:nvSpPr>
        <p:spPr>
          <a:xfrm>
            <a:off x="855300" y="1739700"/>
            <a:ext cx="6613500" cy="914400"/>
          </a:xfrm>
          <a:prstGeom prst="rect">
            <a:avLst/>
          </a:prstGeom>
        </p:spPr>
        <p:txBody>
          <a:bodyPr spcFirstLastPara="1" wrap="square" lIns="0" tIns="0" rIns="0" bIns="0" anchor="t" anchorCtr="0">
            <a:spAutoFit/>
          </a:bodyPr>
          <a:lstStyle/>
          <a:p>
            <a:pPr marL="0" lvl="0" indent="0" algn="l" rtl="0">
              <a:lnSpc>
                <a:spcPct val="115000"/>
              </a:lnSpc>
              <a:spcBef>
                <a:spcPts val="0"/>
              </a:spcBef>
              <a:spcAft>
                <a:spcPts val="800"/>
              </a:spcAft>
              <a:buNone/>
            </a:pPr>
            <a:r>
              <a:rPr lang="en" sz="1800"/>
              <a:t>Nowadays healthcare is extremely expensive, particularly in European and North American Countries. Asthamatic patients, especially elderly ones need constant health monitoring for their well-being.  </a:t>
            </a:r>
            <a:endParaRPr sz="1800"/>
          </a:p>
        </p:txBody>
      </p:sp>
      <p:sp>
        <p:nvSpPr>
          <p:cNvPr id="223" name="Google Shape;22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224" name="Google Shape;224;p15"/>
          <p:cNvPicPr preferRelativeResize="0"/>
          <p:nvPr/>
        </p:nvPicPr>
        <p:blipFill>
          <a:blip r:embed="rId3">
            <a:alphaModFix/>
          </a:blip>
          <a:stretch>
            <a:fillRect/>
          </a:stretch>
        </p:blipFill>
        <p:spPr>
          <a:xfrm>
            <a:off x="7128925" y="147575"/>
            <a:ext cx="1723850" cy="1519700"/>
          </a:xfrm>
          <a:prstGeom prst="rect">
            <a:avLst/>
          </a:prstGeom>
          <a:noFill/>
          <a:ln>
            <a:noFill/>
          </a:ln>
        </p:spPr>
      </p:pic>
      <p:pic>
        <p:nvPicPr>
          <p:cNvPr id="225" name="Google Shape;225;p15"/>
          <p:cNvPicPr preferRelativeResize="0"/>
          <p:nvPr/>
        </p:nvPicPr>
        <p:blipFill>
          <a:blip r:embed="rId4">
            <a:alphaModFix/>
          </a:blip>
          <a:stretch>
            <a:fillRect/>
          </a:stretch>
        </p:blipFill>
        <p:spPr>
          <a:xfrm>
            <a:off x="359602" y="3161500"/>
            <a:ext cx="1837975" cy="182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6"/>
          <p:cNvSpPr txBox="1">
            <a:spLocks noGrp="1"/>
          </p:cNvSpPr>
          <p:nvPr>
            <p:ph type="title"/>
          </p:nvPr>
        </p:nvSpPr>
        <p:spPr>
          <a:xfrm>
            <a:off x="779100" y="836000"/>
            <a:ext cx="60105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a:t>Introduction</a:t>
            </a:r>
            <a:endParaRPr/>
          </a:p>
        </p:txBody>
      </p:sp>
      <p:sp>
        <p:nvSpPr>
          <p:cNvPr id="231" name="Google Shape;231;p16"/>
          <p:cNvSpPr txBox="1">
            <a:spLocks noGrp="1"/>
          </p:cNvSpPr>
          <p:nvPr>
            <p:ph type="body" idx="1"/>
          </p:nvPr>
        </p:nvSpPr>
        <p:spPr>
          <a:xfrm>
            <a:off x="779100" y="3184625"/>
            <a:ext cx="1809000" cy="812700"/>
          </a:xfrm>
          <a:prstGeom prst="rect">
            <a:avLst/>
          </a:prstGeom>
        </p:spPr>
        <p:txBody>
          <a:bodyPr spcFirstLastPara="1" wrap="square" lIns="0" tIns="0" rIns="0" bIns="0" anchor="t" anchorCtr="0">
            <a:spAutoFit/>
          </a:bodyPr>
          <a:lstStyle/>
          <a:p>
            <a:pPr marL="0" lvl="0" indent="0" algn="l" rtl="0">
              <a:lnSpc>
                <a:spcPct val="115000"/>
              </a:lnSpc>
              <a:spcBef>
                <a:spcPts val="0"/>
              </a:spcBef>
              <a:spcAft>
                <a:spcPts val="800"/>
              </a:spcAft>
              <a:buNone/>
            </a:pPr>
            <a:r>
              <a:rPr lang="en" sz="1600"/>
              <a:t>The Internship with Briota lasted for 3 months (Oct-Dec). </a:t>
            </a:r>
            <a:endParaRPr sz="1600"/>
          </a:p>
        </p:txBody>
      </p:sp>
      <p:sp>
        <p:nvSpPr>
          <p:cNvPr id="232" name="Google Shape;232;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233" name="Google Shape;233;p16"/>
          <p:cNvPicPr preferRelativeResize="0"/>
          <p:nvPr/>
        </p:nvPicPr>
        <p:blipFill>
          <a:blip r:embed="rId3">
            <a:alphaModFix/>
          </a:blip>
          <a:stretch>
            <a:fillRect/>
          </a:stretch>
        </p:blipFill>
        <p:spPr>
          <a:xfrm>
            <a:off x="779099" y="2195350"/>
            <a:ext cx="856324" cy="685050"/>
          </a:xfrm>
          <a:prstGeom prst="rect">
            <a:avLst/>
          </a:prstGeom>
          <a:noFill/>
          <a:ln>
            <a:noFill/>
          </a:ln>
        </p:spPr>
      </p:pic>
      <p:pic>
        <p:nvPicPr>
          <p:cNvPr id="234" name="Google Shape;234;p16"/>
          <p:cNvPicPr preferRelativeResize="0"/>
          <p:nvPr/>
        </p:nvPicPr>
        <p:blipFill>
          <a:blip r:embed="rId4">
            <a:alphaModFix/>
          </a:blip>
          <a:stretch>
            <a:fillRect/>
          </a:stretch>
        </p:blipFill>
        <p:spPr>
          <a:xfrm>
            <a:off x="3027075" y="2080675"/>
            <a:ext cx="914400" cy="914400"/>
          </a:xfrm>
          <a:prstGeom prst="rect">
            <a:avLst/>
          </a:prstGeom>
          <a:noFill/>
          <a:ln>
            <a:noFill/>
          </a:ln>
        </p:spPr>
      </p:pic>
      <p:sp>
        <p:nvSpPr>
          <p:cNvPr id="235" name="Google Shape;235;p16"/>
          <p:cNvSpPr txBox="1"/>
          <p:nvPr/>
        </p:nvSpPr>
        <p:spPr>
          <a:xfrm>
            <a:off x="2697925" y="3076075"/>
            <a:ext cx="19791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atamaran Light"/>
                <a:ea typeface="Catamaran Light"/>
                <a:cs typeface="Catamaran Light"/>
                <a:sym typeface="Catamaran Light"/>
              </a:rPr>
              <a:t>After the onboarding procedure, a mentor (Shardul Joshi Sir) was assigned to lead our project.</a:t>
            </a:r>
            <a:endParaRPr sz="1600">
              <a:latin typeface="Catamaran Light"/>
              <a:ea typeface="Catamaran Light"/>
              <a:cs typeface="Catamaran Light"/>
              <a:sym typeface="Catamaran Light"/>
            </a:endParaRPr>
          </a:p>
        </p:txBody>
      </p:sp>
      <p:pic>
        <p:nvPicPr>
          <p:cNvPr id="236" name="Google Shape;236;p16"/>
          <p:cNvPicPr preferRelativeResize="0"/>
          <p:nvPr/>
        </p:nvPicPr>
        <p:blipFill>
          <a:blip r:embed="rId5">
            <a:alphaModFix/>
          </a:blip>
          <a:stretch>
            <a:fillRect/>
          </a:stretch>
        </p:blipFill>
        <p:spPr>
          <a:xfrm>
            <a:off x="5166425" y="2132787"/>
            <a:ext cx="548700" cy="877930"/>
          </a:xfrm>
          <a:prstGeom prst="rect">
            <a:avLst/>
          </a:prstGeom>
          <a:noFill/>
          <a:ln>
            <a:noFill/>
          </a:ln>
        </p:spPr>
      </p:pic>
      <p:sp>
        <p:nvSpPr>
          <p:cNvPr id="237" name="Google Shape;237;p16"/>
          <p:cNvSpPr txBox="1"/>
          <p:nvPr/>
        </p:nvSpPr>
        <p:spPr>
          <a:xfrm>
            <a:off x="4851600" y="3076075"/>
            <a:ext cx="20226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atamaran Light"/>
                <a:ea typeface="Catamaran Light"/>
                <a:cs typeface="Catamaran Light"/>
                <a:sym typeface="Catamaran Light"/>
              </a:rPr>
              <a:t>The project required us to make an App for both IOS and Android devices.</a:t>
            </a:r>
            <a:endParaRPr sz="1600">
              <a:latin typeface="Catamaran Light"/>
              <a:ea typeface="Catamaran Light"/>
              <a:cs typeface="Catamaran Light"/>
              <a:sym typeface="Catamaran Light"/>
            </a:endParaRPr>
          </a:p>
        </p:txBody>
      </p:sp>
      <p:pic>
        <p:nvPicPr>
          <p:cNvPr id="238" name="Google Shape;238;p16"/>
          <p:cNvPicPr preferRelativeResize="0"/>
          <p:nvPr/>
        </p:nvPicPr>
        <p:blipFill>
          <a:blip r:embed="rId6">
            <a:alphaModFix/>
          </a:blip>
          <a:stretch>
            <a:fillRect/>
          </a:stretch>
        </p:blipFill>
        <p:spPr>
          <a:xfrm>
            <a:off x="7211575" y="2156100"/>
            <a:ext cx="623476" cy="831301"/>
          </a:xfrm>
          <a:prstGeom prst="rect">
            <a:avLst/>
          </a:prstGeom>
          <a:noFill/>
          <a:ln>
            <a:noFill/>
          </a:ln>
        </p:spPr>
      </p:pic>
      <p:sp>
        <p:nvSpPr>
          <p:cNvPr id="239" name="Google Shape;239;p16"/>
          <p:cNvSpPr txBox="1"/>
          <p:nvPr/>
        </p:nvSpPr>
        <p:spPr>
          <a:xfrm>
            <a:off x="6966525" y="3076075"/>
            <a:ext cx="18090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atamaran Light"/>
                <a:ea typeface="Catamaran Light"/>
                <a:cs typeface="Catamaran Light"/>
                <a:sym typeface="Catamaran Light"/>
              </a:rPr>
              <a:t>The App was designed and developed with Flutter as the framework.</a:t>
            </a:r>
            <a:endParaRPr sz="1600">
              <a:latin typeface="Catamaran Light"/>
              <a:ea typeface="Catamaran Light"/>
              <a:cs typeface="Catamaran Light"/>
              <a:sym typeface="Catamaran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txBox="1">
            <a:spLocks noGrp="1"/>
          </p:cNvSpPr>
          <p:nvPr>
            <p:ph type="ctrTitle" idx="4294967295"/>
          </p:nvPr>
        </p:nvSpPr>
        <p:spPr>
          <a:xfrm>
            <a:off x="2620350" y="282625"/>
            <a:ext cx="2715900" cy="567900"/>
          </a:xfrm>
          <a:prstGeom prst="rect">
            <a:avLst/>
          </a:prstGeom>
        </p:spPr>
        <p:txBody>
          <a:bodyPr spcFirstLastPara="1" wrap="square" lIns="0" tIns="0" rIns="0" bIns="0" anchor="ctr" anchorCtr="0">
            <a:spAutoFit/>
          </a:bodyPr>
          <a:lstStyle/>
          <a:p>
            <a:pPr marL="0" lvl="0" indent="0" algn="l" rtl="0">
              <a:spcBef>
                <a:spcPts val="0"/>
              </a:spcBef>
              <a:spcAft>
                <a:spcPts val="0"/>
              </a:spcAft>
              <a:buNone/>
            </a:pPr>
            <a:r>
              <a:rPr lang="en" sz="4100"/>
              <a:t>Motivation!</a:t>
            </a:r>
            <a:endParaRPr sz="4100"/>
          </a:p>
        </p:txBody>
      </p:sp>
      <p:sp>
        <p:nvSpPr>
          <p:cNvPr id="245" name="Google Shape;245;p17"/>
          <p:cNvSpPr txBox="1">
            <a:spLocks noGrp="1"/>
          </p:cNvSpPr>
          <p:nvPr>
            <p:ph type="subTitle" idx="4294967295"/>
          </p:nvPr>
        </p:nvSpPr>
        <p:spPr>
          <a:xfrm>
            <a:off x="2620350" y="1221575"/>
            <a:ext cx="5941500" cy="3525068"/>
          </a:xfrm>
          <a:prstGeom prst="rect">
            <a:avLst/>
          </a:prstGeom>
        </p:spPr>
        <p:txBody>
          <a:bodyPr spcFirstLastPara="1" wrap="square" lIns="0" tIns="0" rIns="0" bIns="0" anchor="t" anchorCtr="0">
            <a:spAutoFit/>
          </a:bodyPr>
          <a:lstStyle/>
          <a:p>
            <a:pPr marL="457200" lvl="0" indent="-330200" algn="l" rtl="0">
              <a:spcBef>
                <a:spcPts val="0"/>
              </a:spcBef>
              <a:spcAft>
                <a:spcPts val="0"/>
              </a:spcAft>
              <a:buSzPts val="1600"/>
              <a:buChar char="●"/>
            </a:pPr>
            <a:r>
              <a:rPr lang="en" sz="1600" dirty="0"/>
              <a:t>With the rise in the number of heart and respiratory disease cases, it is becoming more and more important to monitor health on a daily basis.</a:t>
            </a:r>
            <a:endParaRPr sz="1600" dirty="0"/>
          </a:p>
          <a:p>
            <a:pPr marL="457200" lvl="0" indent="0" algn="l" rtl="0">
              <a:spcBef>
                <a:spcPts val="800"/>
              </a:spcBef>
              <a:spcAft>
                <a:spcPts val="0"/>
              </a:spcAft>
              <a:buNone/>
            </a:pPr>
            <a:endParaRPr sz="1600" dirty="0"/>
          </a:p>
          <a:p>
            <a:pPr marL="457200" lvl="0" indent="-330200" algn="l" rtl="0">
              <a:spcBef>
                <a:spcPts val="800"/>
              </a:spcBef>
              <a:spcAft>
                <a:spcPts val="0"/>
              </a:spcAft>
              <a:buSzPts val="1600"/>
              <a:buChar char="●"/>
            </a:pPr>
            <a:r>
              <a:rPr lang="en" sz="1600" dirty="0"/>
              <a:t>Modern Technology has made it really easy to monitor personal health, using Apps which interact with the user on a daily basis.</a:t>
            </a:r>
            <a:endParaRPr sz="1600" dirty="0"/>
          </a:p>
          <a:p>
            <a:pPr marL="457200" lvl="0" indent="0" algn="l" rtl="0">
              <a:spcBef>
                <a:spcPts val="800"/>
              </a:spcBef>
              <a:spcAft>
                <a:spcPts val="0"/>
              </a:spcAft>
              <a:buNone/>
            </a:pPr>
            <a:endParaRPr sz="1600" dirty="0"/>
          </a:p>
          <a:p>
            <a:pPr marL="457200" lvl="0" indent="-330200" algn="l" rtl="0">
              <a:spcBef>
                <a:spcPts val="800"/>
              </a:spcBef>
              <a:spcAft>
                <a:spcPts val="0"/>
              </a:spcAft>
              <a:buSzPts val="1600"/>
              <a:buChar char="●"/>
            </a:pPr>
            <a:r>
              <a:rPr lang="en" sz="1600" dirty="0"/>
              <a:t>Finally, Apps make it easy to track health everyday, which helps decrease healthcare expenditure. Since the European market has experienced a sharp increase in healthcare charges, Apps can provide a cost-effective solution to daily health tracking.</a:t>
            </a:r>
            <a:endParaRPr dirty="0"/>
          </a:p>
        </p:txBody>
      </p:sp>
      <p:sp>
        <p:nvSpPr>
          <p:cNvPr id="246" name="Google Shape;246;p1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247" name="Google Shape;247;p17"/>
          <p:cNvPicPr preferRelativeResize="0"/>
          <p:nvPr/>
        </p:nvPicPr>
        <p:blipFill rotWithShape="1">
          <a:blip r:embed="rId3">
            <a:alphaModFix/>
          </a:blip>
          <a:srcRect l="-7129" t="-12819" r="-7129" b="-6213"/>
          <a:stretch/>
        </p:blipFill>
        <p:spPr>
          <a:xfrm>
            <a:off x="352325" y="165825"/>
            <a:ext cx="1975353" cy="2180788"/>
          </a:xfrm>
          <a:custGeom>
            <a:avLst/>
            <a:gdLst/>
            <a:ahLst/>
            <a:cxnLst/>
            <a:rect l="l" t="t" r="r" b="b"/>
            <a:pathLst>
              <a:path w="21598" h="21456" extrusionOk="0">
                <a:moveTo>
                  <a:pt x="10800" y="0"/>
                </a:moveTo>
                <a:cubicBezTo>
                  <a:pt x="10183" y="0"/>
                  <a:pt x="9567" y="144"/>
                  <a:pt x="9014" y="430"/>
                </a:cubicBezTo>
                <a:lnTo>
                  <a:pt x="1782" y="4189"/>
                </a:lnTo>
                <a:cubicBezTo>
                  <a:pt x="678" y="4763"/>
                  <a:pt x="0" y="5821"/>
                  <a:pt x="0" y="6968"/>
                </a:cubicBezTo>
                <a:lnTo>
                  <a:pt x="0" y="14485"/>
                </a:lnTo>
                <a:cubicBezTo>
                  <a:pt x="1" y="15633"/>
                  <a:pt x="681" y="16694"/>
                  <a:pt x="1786" y="17268"/>
                </a:cubicBezTo>
                <a:lnTo>
                  <a:pt x="9018" y="21026"/>
                </a:lnTo>
                <a:cubicBezTo>
                  <a:pt x="10122" y="21600"/>
                  <a:pt x="11480" y="21600"/>
                  <a:pt x="12585" y="21026"/>
                </a:cubicBezTo>
                <a:lnTo>
                  <a:pt x="19817" y="17268"/>
                </a:lnTo>
                <a:cubicBezTo>
                  <a:pt x="20922" y="16693"/>
                  <a:pt x="21600" y="15633"/>
                  <a:pt x="21599" y="14485"/>
                </a:cubicBezTo>
                <a:lnTo>
                  <a:pt x="21599" y="6968"/>
                </a:lnTo>
                <a:cubicBezTo>
                  <a:pt x="21599" y="5820"/>
                  <a:pt x="20922" y="4762"/>
                  <a:pt x="19817" y="4189"/>
                </a:cubicBezTo>
                <a:lnTo>
                  <a:pt x="12585" y="430"/>
                </a:lnTo>
                <a:cubicBezTo>
                  <a:pt x="12033" y="144"/>
                  <a:pt x="11416" y="0"/>
                  <a:pt x="10800" y="0"/>
                </a:cubicBezTo>
                <a:close/>
              </a:path>
            </a:pathLst>
          </a:cu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8"/>
          <p:cNvSpPr txBox="1"/>
          <p:nvPr/>
        </p:nvSpPr>
        <p:spPr>
          <a:xfrm>
            <a:off x="2616450" y="160727"/>
            <a:ext cx="39111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solidFill>
                  <a:schemeClr val="accent1"/>
                </a:solidFill>
                <a:latin typeface="Catamaran"/>
                <a:ea typeface="Catamaran"/>
                <a:cs typeface="Catamaran"/>
                <a:sym typeface="Catamaran"/>
              </a:rPr>
              <a:t>Salient Features</a:t>
            </a:r>
            <a:endParaRPr sz="2600" b="1">
              <a:solidFill>
                <a:schemeClr val="accent1"/>
              </a:solidFill>
              <a:latin typeface="Catamaran"/>
              <a:ea typeface="Catamaran"/>
              <a:cs typeface="Catamaran"/>
              <a:sym typeface="Catamaran"/>
            </a:endParaRPr>
          </a:p>
        </p:txBody>
      </p:sp>
      <p:sp>
        <p:nvSpPr>
          <p:cNvPr id="253" name="Google Shape;253;p18"/>
          <p:cNvSpPr txBox="1"/>
          <p:nvPr/>
        </p:nvSpPr>
        <p:spPr>
          <a:xfrm>
            <a:off x="2271725" y="846525"/>
            <a:ext cx="6481800" cy="406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700" b="1">
                <a:solidFill>
                  <a:schemeClr val="accent1"/>
                </a:solidFill>
                <a:latin typeface="Catamaran"/>
                <a:ea typeface="Catamaran"/>
                <a:cs typeface="Catamaran"/>
                <a:sym typeface="Catamaran"/>
              </a:rPr>
              <a:t>For Users (Patients):</a:t>
            </a:r>
            <a:endParaRPr sz="1700" b="1">
              <a:solidFill>
                <a:schemeClr val="accent1"/>
              </a:solidFill>
              <a:latin typeface="Catamaran"/>
              <a:ea typeface="Catamaran"/>
              <a:cs typeface="Catamaran"/>
              <a:sym typeface="Catamaran"/>
            </a:endParaRPr>
          </a:p>
          <a:p>
            <a:pPr marL="457200" lvl="0" indent="-330200" algn="l" rtl="0">
              <a:lnSpc>
                <a:spcPct val="115000"/>
              </a:lnSpc>
              <a:spcBef>
                <a:spcPts val="1200"/>
              </a:spcBef>
              <a:spcAft>
                <a:spcPts val="0"/>
              </a:spcAft>
              <a:buClr>
                <a:schemeClr val="accent1"/>
              </a:buClr>
              <a:buSzPts val="1600"/>
              <a:buFont typeface="Catamaran Light"/>
              <a:buChar char="●"/>
            </a:pPr>
            <a:r>
              <a:rPr lang="en" sz="1700">
                <a:solidFill>
                  <a:schemeClr val="dk1"/>
                </a:solidFill>
                <a:latin typeface="Catamaran Light"/>
                <a:ea typeface="Catamaran Light"/>
                <a:cs typeface="Catamaran Light"/>
                <a:sym typeface="Catamaran Light"/>
              </a:rPr>
              <a:t>Register to a paid subscription based plan.</a:t>
            </a:r>
            <a:endParaRPr sz="1700">
              <a:solidFill>
                <a:schemeClr val="dk1"/>
              </a:solidFill>
              <a:latin typeface="Catamaran Light"/>
              <a:ea typeface="Catamaran Light"/>
              <a:cs typeface="Catamaran Light"/>
              <a:sym typeface="Catamaran Light"/>
            </a:endParaRPr>
          </a:p>
          <a:p>
            <a:pPr marL="457200" lvl="0" indent="-330200" algn="l" rtl="0">
              <a:lnSpc>
                <a:spcPct val="115000"/>
              </a:lnSpc>
              <a:spcBef>
                <a:spcPts val="0"/>
              </a:spcBef>
              <a:spcAft>
                <a:spcPts val="0"/>
              </a:spcAft>
              <a:buClr>
                <a:schemeClr val="accent1"/>
              </a:buClr>
              <a:buSzPts val="1600"/>
              <a:buFont typeface="Catamaran Light"/>
              <a:buChar char="●"/>
            </a:pPr>
            <a:r>
              <a:rPr lang="en" sz="1700">
                <a:solidFill>
                  <a:schemeClr val="dk1"/>
                </a:solidFill>
                <a:latin typeface="Catamaran Light"/>
                <a:ea typeface="Catamaran Light"/>
                <a:cs typeface="Catamaran Light"/>
                <a:sym typeface="Catamaran Light"/>
              </a:rPr>
              <a:t>Access to daily diary to feed their health status everyday.</a:t>
            </a:r>
            <a:endParaRPr sz="1700">
              <a:solidFill>
                <a:schemeClr val="dk1"/>
              </a:solidFill>
              <a:latin typeface="Catamaran Light"/>
              <a:ea typeface="Catamaran Light"/>
              <a:cs typeface="Catamaran Light"/>
              <a:sym typeface="Catamaran Light"/>
            </a:endParaRPr>
          </a:p>
          <a:p>
            <a:pPr marL="457200" lvl="0" indent="-330200" algn="l" rtl="0">
              <a:lnSpc>
                <a:spcPct val="115000"/>
              </a:lnSpc>
              <a:spcBef>
                <a:spcPts val="0"/>
              </a:spcBef>
              <a:spcAft>
                <a:spcPts val="0"/>
              </a:spcAft>
              <a:buClr>
                <a:schemeClr val="accent1"/>
              </a:buClr>
              <a:buSzPts val="1600"/>
              <a:buFont typeface="Catamaran Light"/>
              <a:buChar char="●"/>
            </a:pPr>
            <a:r>
              <a:rPr lang="en" sz="1700">
                <a:solidFill>
                  <a:schemeClr val="dk1"/>
                </a:solidFill>
                <a:latin typeface="Catamaran Light"/>
                <a:ea typeface="Catamaran Light"/>
                <a:cs typeface="Catamaran Light"/>
                <a:sym typeface="Catamaran Light"/>
              </a:rPr>
              <a:t>Help set-up regular checkups with local doctors.</a:t>
            </a:r>
            <a:endParaRPr sz="1700">
              <a:solidFill>
                <a:schemeClr val="dk1"/>
              </a:solidFill>
              <a:latin typeface="Catamaran Light"/>
              <a:ea typeface="Catamaran Light"/>
              <a:cs typeface="Catamaran Light"/>
              <a:sym typeface="Catamaran Light"/>
            </a:endParaRPr>
          </a:p>
          <a:p>
            <a:pPr marL="457200" lvl="0" indent="-330200" algn="l" rtl="0">
              <a:lnSpc>
                <a:spcPct val="115000"/>
              </a:lnSpc>
              <a:spcBef>
                <a:spcPts val="0"/>
              </a:spcBef>
              <a:spcAft>
                <a:spcPts val="0"/>
              </a:spcAft>
              <a:buClr>
                <a:schemeClr val="accent1"/>
              </a:buClr>
              <a:buSzPts val="1600"/>
              <a:buFont typeface="Catamaran Light"/>
              <a:buChar char="●"/>
            </a:pPr>
            <a:r>
              <a:rPr lang="en" sz="1700">
                <a:solidFill>
                  <a:schemeClr val="dk1"/>
                </a:solidFill>
                <a:latin typeface="Catamaran Light"/>
                <a:ea typeface="Catamaran Light"/>
                <a:cs typeface="Catamaran Light"/>
                <a:sym typeface="Catamaran Light"/>
              </a:rPr>
              <a:t>Provide statistics like Spo2, calories burnt.</a:t>
            </a:r>
            <a:endParaRPr sz="1700">
              <a:solidFill>
                <a:schemeClr val="dk1"/>
              </a:solidFill>
              <a:latin typeface="Catamaran Light"/>
              <a:ea typeface="Catamaran Light"/>
              <a:cs typeface="Catamaran Light"/>
              <a:sym typeface="Catamaran Light"/>
            </a:endParaRPr>
          </a:p>
          <a:p>
            <a:pPr marL="457200" lvl="0" indent="-330200" algn="l" rtl="0">
              <a:lnSpc>
                <a:spcPct val="115000"/>
              </a:lnSpc>
              <a:spcBef>
                <a:spcPts val="0"/>
              </a:spcBef>
              <a:spcAft>
                <a:spcPts val="0"/>
              </a:spcAft>
              <a:buClr>
                <a:schemeClr val="accent1"/>
              </a:buClr>
              <a:buSzPts val="1600"/>
              <a:buFont typeface="Catamaran Light"/>
              <a:buChar char="●"/>
            </a:pPr>
            <a:r>
              <a:rPr lang="en" sz="1700">
                <a:solidFill>
                  <a:schemeClr val="dk1"/>
                </a:solidFill>
                <a:latin typeface="Catamaran Light"/>
                <a:ea typeface="Catamaran Light"/>
                <a:cs typeface="Catamaran Light"/>
                <a:sym typeface="Catamaran Light"/>
              </a:rPr>
              <a:t>Provide a diet plan suggested by expert dieticians.</a:t>
            </a:r>
            <a:endParaRPr sz="1700">
              <a:solidFill>
                <a:schemeClr val="dk1"/>
              </a:solidFill>
              <a:latin typeface="Catamaran Light"/>
              <a:ea typeface="Catamaran Light"/>
              <a:cs typeface="Catamaran Light"/>
              <a:sym typeface="Catamaran Light"/>
            </a:endParaRPr>
          </a:p>
          <a:p>
            <a:pPr marL="0" lvl="0" indent="0" algn="l" rtl="0">
              <a:lnSpc>
                <a:spcPct val="120000"/>
              </a:lnSpc>
              <a:spcBef>
                <a:spcPts val="1200"/>
              </a:spcBef>
              <a:spcAft>
                <a:spcPts val="0"/>
              </a:spcAft>
              <a:buNone/>
            </a:pPr>
            <a:endParaRPr sz="1700" b="1">
              <a:solidFill>
                <a:schemeClr val="dk1"/>
              </a:solidFill>
              <a:latin typeface="Catamaran"/>
              <a:ea typeface="Catamaran"/>
              <a:cs typeface="Catamaran"/>
              <a:sym typeface="Catamaran"/>
            </a:endParaRPr>
          </a:p>
          <a:p>
            <a:pPr marL="0" lvl="0" indent="0" algn="l" rtl="0">
              <a:lnSpc>
                <a:spcPct val="120000"/>
              </a:lnSpc>
              <a:spcBef>
                <a:spcPts val="0"/>
              </a:spcBef>
              <a:spcAft>
                <a:spcPts val="0"/>
              </a:spcAft>
              <a:buNone/>
            </a:pPr>
            <a:r>
              <a:rPr lang="en" sz="1700" b="1">
                <a:solidFill>
                  <a:schemeClr val="accent1"/>
                </a:solidFill>
                <a:latin typeface="Catamaran"/>
                <a:ea typeface="Catamaran"/>
                <a:cs typeface="Catamaran"/>
                <a:sym typeface="Catamaran"/>
              </a:rPr>
              <a:t>For Doctors:</a:t>
            </a:r>
            <a:endParaRPr sz="1700" b="1">
              <a:solidFill>
                <a:schemeClr val="accent1"/>
              </a:solidFill>
              <a:latin typeface="Catamaran"/>
              <a:ea typeface="Catamaran"/>
              <a:cs typeface="Catamaran"/>
              <a:sym typeface="Catamaran"/>
            </a:endParaRPr>
          </a:p>
          <a:p>
            <a:pPr marL="457200" lvl="0" indent="-330200" algn="l" rtl="0">
              <a:lnSpc>
                <a:spcPct val="120000"/>
              </a:lnSpc>
              <a:spcBef>
                <a:spcPts val="0"/>
              </a:spcBef>
              <a:spcAft>
                <a:spcPts val="0"/>
              </a:spcAft>
              <a:buClr>
                <a:schemeClr val="accent1"/>
              </a:buClr>
              <a:buSzPts val="1600"/>
              <a:buFont typeface="Catamaran Light"/>
              <a:buChar char="●"/>
            </a:pPr>
            <a:r>
              <a:rPr lang="en" sz="1700">
                <a:solidFill>
                  <a:schemeClr val="dk1"/>
                </a:solidFill>
                <a:latin typeface="Catamaran Light"/>
                <a:ea typeface="Catamaran Light"/>
                <a:cs typeface="Catamaran Light"/>
                <a:sym typeface="Catamaran Light"/>
              </a:rPr>
              <a:t>Monitor the status of their patients and schedule appointments with them. </a:t>
            </a:r>
            <a:endParaRPr sz="1700">
              <a:solidFill>
                <a:schemeClr val="dk1"/>
              </a:solidFill>
              <a:latin typeface="Catamaran Light"/>
              <a:ea typeface="Catamaran Light"/>
              <a:cs typeface="Catamaran Light"/>
              <a:sym typeface="Catamaran Light"/>
            </a:endParaRPr>
          </a:p>
        </p:txBody>
      </p:sp>
      <p:pic>
        <p:nvPicPr>
          <p:cNvPr id="254" name="Google Shape;254;p18"/>
          <p:cNvPicPr preferRelativeResize="0"/>
          <p:nvPr/>
        </p:nvPicPr>
        <p:blipFill>
          <a:blip r:embed="rId3">
            <a:alphaModFix/>
          </a:blip>
          <a:stretch>
            <a:fillRect/>
          </a:stretch>
        </p:blipFill>
        <p:spPr>
          <a:xfrm>
            <a:off x="308550" y="217050"/>
            <a:ext cx="2307900" cy="1028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9"/>
          <p:cNvSpPr txBox="1"/>
          <p:nvPr/>
        </p:nvSpPr>
        <p:spPr>
          <a:xfrm>
            <a:off x="1419750" y="160725"/>
            <a:ext cx="63045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solidFill>
                  <a:schemeClr val="accent1"/>
                </a:solidFill>
                <a:latin typeface="Catamaran"/>
                <a:ea typeface="Catamaran"/>
                <a:cs typeface="Catamaran"/>
                <a:sym typeface="Catamaran"/>
              </a:rPr>
              <a:t>Methodology and Functional Components</a:t>
            </a:r>
            <a:endParaRPr sz="2600" b="1">
              <a:solidFill>
                <a:schemeClr val="accent1"/>
              </a:solidFill>
              <a:latin typeface="Catamaran"/>
              <a:ea typeface="Catamaran"/>
              <a:cs typeface="Catamaran"/>
              <a:sym typeface="Catamaran"/>
            </a:endParaRPr>
          </a:p>
        </p:txBody>
      </p:sp>
      <p:sp>
        <p:nvSpPr>
          <p:cNvPr id="260" name="Google Shape;260;p19"/>
          <p:cNvSpPr txBox="1"/>
          <p:nvPr/>
        </p:nvSpPr>
        <p:spPr>
          <a:xfrm>
            <a:off x="2040050" y="781300"/>
            <a:ext cx="63045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1"/>
                </a:solidFill>
                <a:latin typeface="Catamaran"/>
                <a:ea typeface="Catamaran"/>
                <a:cs typeface="Catamaran"/>
                <a:sym typeface="Catamaran"/>
              </a:rPr>
              <a:t>The App has these basic screens: </a:t>
            </a:r>
            <a:endParaRPr sz="1800" b="1">
              <a:solidFill>
                <a:schemeClr val="accent1"/>
              </a:solidFill>
              <a:latin typeface="Catamaran"/>
              <a:ea typeface="Catamaran"/>
              <a:cs typeface="Catamaran"/>
              <a:sym typeface="Catamaran"/>
            </a:endParaRPr>
          </a:p>
          <a:p>
            <a:pPr marL="457200" lvl="0" indent="-355600" algn="l" rtl="0">
              <a:spcBef>
                <a:spcPts val="0"/>
              </a:spcBef>
              <a:spcAft>
                <a:spcPts val="0"/>
              </a:spcAft>
              <a:buClr>
                <a:schemeClr val="dk1"/>
              </a:buClr>
              <a:buSzPts val="2000"/>
              <a:buFont typeface="Catamaran Light"/>
              <a:buChar char="●"/>
            </a:pPr>
            <a:r>
              <a:rPr lang="en" sz="2000">
                <a:solidFill>
                  <a:schemeClr val="dk1"/>
                </a:solidFill>
                <a:latin typeface="Catamaran Light"/>
                <a:ea typeface="Catamaran Light"/>
                <a:cs typeface="Catamaran Light"/>
                <a:sym typeface="Catamaran Light"/>
              </a:rPr>
              <a:t>Registration and authentication of users. A Paywall needed to subscribe to a healthcare plan.</a:t>
            </a:r>
            <a:endParaRPr sz="2000">
              <a:solidFill>
                <a:schemeClr val="dk1"/>
              </a:solidFill>
              <a:latin typeface="Catamaran Light"/>
              <a:ea typeface="Catamaran Light"/>
              <a:cs typeface="Catamaran Light"/>
              <a:sym typeface="Catamaran Light"/>
            </a:endParaRPr>
          </a:p>
          <a:p>
            <a:pPr marL="457200" lvl="0" indent="0" algn="l" rtl="0">
              <a:spcBef>
                <a:spcPts val="0"/>
              </a:spcBef>
              <a:spcAft>
                <a:spcPts val="0"/>
              </a:spcAft>
              <a:buNone/>
            </a:pPr>
            <a:endParaRPr>
              <a:solidFill>
                <a:schemeClr val="dk1"/>
              </a:solidFill>
              <a:latin typeface="Catamaran Light"/>
              <a:ea typeface="Catamaran Light"/>
              <a:cs typeface="Catamaran Light"/>
              <a:sym typeface="Catamaran Light"/>
            </a:endParaRPr>
          </a:p>
          <a:p>
            <a:pPr marL="457200" lvl="0" indent="-355600" algn="l" rtl="0">
              <a:spcBef>
                <a:spcPts val="0"/>
              </a:spcBef>
              <a:spcAft>
                <a:spcPts val="0"/>
              </a:spcAft>
              <a:buClr>
                <a:schemeClr val="dk1"/>
              </a:buClr>
              <a:buSzPts val="2000"/>
              <a:buFont typeface="Catamaran Light"/>
              <a:buChar char="●"/>
            </a:pPr>
            <a:r>
              <a:rPr lang="en" sz="2000">
                <a:solidFill>
                  <a:schemeClr val="dk1"/>
                </a:solidFill>
                <a:latin typeface="Catamaran Light"/>
                <a:ea typeface="Catamaran Light"/>
                <a:cs typeface="Catamaran Light"/>
                <a:sym typeface="Catamaran Light"/>
              </a:rPr>
              <a:t>Home screen showing daily health statistics and reports.</a:t>
            </a:r>
            <a:endParaRPr sz="2000">
              <a:solidFill>
                <a:schemeClr val="dk1"/>
              </a:solidFill>
              <a:latin typeface="Catamaran Light"/>
              <a:ea typeface="Catamaran Light"/>
              <a:cs typeface="Catamaran Light"/>
              <a:sym typeface="Catamaran Light"/>
            </a:endParaRPr>
          </a:p>
          <a:p>
            <a:pPr marL="457200" lvl="0" indent="0" algn="l" rtl="0">
              <a:spcBef>
                <a:spcPts val="0"/>
              </a:spcBef>
              <a:spcAft>
                <a:spcPts val="0"/>
              </a:spcAft>
              <a:buNone/>
            </a:pPr>
            <a:endParaRPr sz="1300">
              <a:solidFill>
                <a:schemeClr val="dk1"/>
              </a:solidFill>
              <a:latin typeface="Catamaran Light"/>
              <a:ea typeface="Catamaran Light"/>
              <a:cs typeface="Catamaran Light"/>
              <a:sym typeface="Catamaran Light"/>
            </a:endParaRPr>
          </a:p>
          <a:p>
            <a:pPr marL="457200" lvl="0" indent="-355600" algn="l" rtl="0">
              <a:spcBef>
                <a:spcPts val="0"/>
              </a:spcBef>
              <a:spcAft>
                <a:spcPts val="0"/>
              </a:spcAft>
              <a:buClr>
                <a:schemeClr val="dk1"/>
              </a:buClr>
              <a:buSzPts val="2000"/>
              <a:buFont typeface="Catamaran Light"/>
              <a:buChar char="●"/>
            </a:pPr>
            <a:r>
              <a:rPr lang="en" sz="2000">
                <a:solidFill>
                  <a:schemeClr val="dk1"/>
                </a:solidFill>
                <a:latin typeface="Catamaran Light"/>
                <a:ea typeface="Catamaran Light"/>
                <a:cs typeface="Catamaran Light"/>
                <a:sym typeface="Catamaran Light"/>
              </a:rPr>
              <a:t>Daily Diary to store regular health status.</a:t>
            </a:r>
            <a:endParaRPr sz="2000">
              <a:solidFill>
                <a:schemeClr val="dk1"/>
              </a:solidFill>
              <a:latin typeface="Catamaran Light"/>
              <a:ea typeface="Catamaran Light"/>
              <a:cs typeface="Catamaran Light"/>
              <a:sym typeface="Catamaran Light"/>
            </a:endParaRPr>
          </a:p>
          <a:p>
            <a:pPr marL="457200" lvl="0" indent="0" algn="l" rtl="0">
              <a:spcBef>
                <a:spcPts val="0"/>
              </a:spcBef>
              <a:spcAft>
                <a:spcPts val="0"/>
              </a:spcAft>
              <a:buNone/>
            </a:pPr>
            <a:endParaRPr>
              <a:solidFill>
                <a:schemeClr val="dk1"/>
              </a:solidFill>
              <a:latin typeface="Catamaran Light"/>
              <a:ea typeface="Catamaran Light"/>
              <a:cs typeface="Catamaran Light"/>
              <a:sym typeface="Catamaran Light"/>
            </a:endParaRPr>
          </a:p>
          <a:p>
            <a:pPr marL="457200" lvl="0" indent="-355600" algn="l" rtl="0">
              <a:spcBef>
                <a:spcPts val="0"/>
              </a:spcBef>
              <a:spcAft>
                <a:spcPts val="0"/>
              </a:spcAft>
              <a:buClr>
                <a:schemeClr val="dk1"/>
              </a:buClr>
              <a:buSzPts val="2000"/>
              <a:buFont typeface="Catamaran Light"/>
              <a:buChar char="●"/>
            </a:pPr>
            <a:r>
              <a:rPr lang="en" sz="2000">
                <a:solidFill>
                  <a:schemeClr val="dk1"/>
                </a:solidFill>
                <a:latin typeface="Catamaran Light"/>
                <a:ea typeface="Catamaran Light"/>
                <a:cs typeface="Catamaran Light"/>
                <a:sym typeface="Catamaran Light"/>
              </a:rPr>
              <a:t>Profile screen to view personal details and subscription plans.</a:t>
            </a:r>
            <a:endParaRPr sz="2000">
              <a:solidFill>
                <a:schemeClr val="dk1"/>
              </a:solidFill>
              <a:latin typeface="Catamaran Light"/>
              <a:ea typeface="Catamaran Light"/>
              <a:cs typeface="Catamaran Light"/>
              <a:sym typeface="Catamaran Light"/>
            </a:endParaRPr>
          </a:p>
          <a:p>
            <a:pPr marL="457200" lvl="0" indent="0" algn="l" rtl="0">
              <a:spcBef>
                <a:spcPts val="0"/>
              </a:spcBef>
              <a:spcAft>
                <a:spcPts val="0"/>
              </a:spcAft>
              <a:buNone/>
            </a:pPr>
            <a:endParaRPr sz="1300">
              <a:solidFill>
                <a:schemeClr val="dk1"/>
              </a:solidFill>
              <a:latin typeface="Catamaran Light"/>
              <a:ea typeface="Catamaran Light"/>
              <a:cs typeface="Catamaran Light"/>
              <a:sym typeface="Catamaran Light"/>
            </a:endParaRPr>
          </a:p>
          <a:p>
            <a:pPr marL="457200" lvl="0" indent="-355600" algn="l" rtl="0">
              <a:spcBef>
                <a:spcPts val="0"/>
              </a:spcBef>
              <a:spcAft>
                <a:spcPts val="0"/>
              </a:spcAft>
              <a:buClr>
                <a:schemeClr val="dk1"/>
              </a:buClr>
              <a:buSzPts val="2000"/>
              <a:buFont typeface="Catamaran Light"/>
              <a:buChar char="●"/>
            </a:pPr>
            <a:r>
              <a:rPr lang="en" sz="2000">
                <a:solidFill>
                  <a:schemeClr val="dk1"/>
                </a:solidFill>
                <a:latin typeface="Catamaran Light"/>
                <a:ea typeface="Catamaran Light"/>
                <a:cs typeface="Catamaran Light"/>
                <a:sym typeface="Catamaran Light"/>
              </a:rPr>
              <a:t>Contact screen to communicate with medical professionals. </a:t>
            </a:r>
            <a:endParaRPr sz="2000">
              <a:solidFill>
                <a:schemeClr val="dk1"/>
              </a:solidFill>
              <a:latin typeface="Catamaran Light"/>
              <a:ea typeface="Catamaran Light"/>
              <a:cs typeface="Catamaran Light"/>
              <a:sym typeface="Catamaran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0"/>
          <p:cNvSpPr txBox="1">
            <a:spLocks noGrp="1"/>
          </p:cNvSpPr>
          <p:nvPr>
            <p:ph type="ctrTitle" idx="4294967295"/>
          </p:nvPr>
        </p:nvSpPr>
        <p:spPr>
          <a:xfrm>
            <a:off x="714200" y="688675"/>
            <a:ext cx="4182300" cy="1927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5100">
                <a:solidFill>
                  <a:schemeClr val="lt1"/>
                </a:solidFill>
              </a:rPr>
              <a:t>Diagrammatic Flow</a:t>
            </a:r>
            <a:endParaRPr sz="5100">
              <a:solidFill>
                <a:schemeClr val="lt1"/>
              </a:solidFill>
            </a:endParaRPr>
          </a:p>
        </p:txBody>
      </p:sp>
      <p:sp>
        <p:nvSpPr>
          <p:cNvPr id="266" name="Google Shape;26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sp>
        <p:nvSpPr>
          <p:cNvPr id="267" name="Google Shape;267;p20"/>
          <p:cNvSpPr/>
          <p:nvPr/>
        </p:nvSpPr>
        <p:spPr>
          <a:xfrm>
            <a:off x="4303900" y="1851926"/>
            <a:ext cx="4495770" cy="3291579"/>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chemeClr val="lt1"/>
          </a:solidFill>
          <a:ln>
            <a:noFill/>
          </a:ln>
          <a:effectLst>
            <a:outerShdw blurRad="428625" dist="95250" dir="16200000" algn="bl" rotWithShape="0">
              <a:schemeClr val="dk1">
                <a:alpha val="25000"/>
              </a:schemeClr>
            </a:outerShdw>
          </a:effectLst>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68" name="Google Shape;268;p20"/>
          <p:cNvPicPr preferRelativeResize="0"/>
          <p:nvPr/>
        </p:nvPicPr>
        <p:blipFill>
          <a:blip r:embed="rId3">
            <a:alphaModFix/>
          </a:blip>
          <a:stretch>
            <a:fillRect/>
          </a:stretch>
        </p:blipFill>
        <p:spPr>
          <a:xfrm>
            <a:off x="5080299" y="2887425"/>
            <a:ext cx="2942976" cy="1702175"/>
          </a:xfrm>
          <a:prstGeom prst="rect">
            <a:avLst/>
          </a:prstGeom>
          <a:noFill/>
          <a:ln>
            <a:noFill/>
          </a:ln>
        </p:spPr>
      </p:pic>
    </p:spTree>
  </p:cSld>
  <p:clrMapOvr>
    <a:masterClrMapping/>
  </p:clrMapOvr>
</p:sld>
</file>

<file path=ppt/theme/theme1.xml><?xml version="1.0" encoding="utf-8"?>
<a:theme xmlns:a="http://schemas.openxmlformats.org/drawingml/2006/main" name="Dauphin template">
  <a:themeElements>
    <a:clrScheme name="Custom 347">
      <a:dk1>
        <a:srgbClr val="210635"/>
      </a:dk1>
      <a:lt1>
        <a:srgbClr val="FFFFFF"/>
      </a:lt1>
      <a:dk2>
        <a:srgbClr val="89828F"/>
      </a:dk2>
      <a:lt2>
        <a:srgbClr val="F4F3F8"/>
      </a:lt2>
      <a:accent1>
        <a:srgbClr val="725DCF"/>
      </a:accent1>
      <a:accent2>
        <a:srgbClr val="BD6DE0"/>
      </a:accent2>
      <a:accent3>
        <a:srgbClr val="F07249"/>
      </a:accent3>
      <a:accent4>
        <a:srgbClr val="FFB200"/>
      </a:accent4>
      <a:accent5>
        <a:srgbClr val="9D91EE"/>
      </a:accent5>
      <a:accent6>
        <a:srgbClr val="3691E0"/>
      </a:accent6>
      <a:hlink>
        <a:srgbClr val="6A5DC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730</Words>
  <Application>Microsoft Office PowerPoint</Application>
  <PresentationFormat>On-screen Show (16:9)</PresentationFormat>
  <Paragraphs>98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Catamaran Light</vt:lpstr>
      <vt:lpstr>Catamaran</vt:lpstr>
      <vt:lpstr>Arial</vt:lpstr>
      <vt:lpstr>Calibri</vt:lpstr>
      <vt:lpstr>Dauphin template</vt:lpstr>
      <vt:lpstr>Design and Development of a Health-Care App</vt:lpstr>
      <vt:lpstr>PowerPoint Presentation</vt:lpstr>
      <vt:lpstr>OBJECTIVE</vt:lpstr>
      <vt:lpstr>Scope</vt:lpstr>
      <vt:lpstr>Introduction</vt:lpstr>
      <vt:lpstr>Motivation!</vt:lpstr>
      <vt:lpstr>PowerPoint Presentation</vt:lpstr>
      <vt:lpstr>PowerPoint Presentation</vt:lpstr>
      <vt:lpstr>Diagrammatic Flow</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Development of a Health-Care App</dc:title>
  <cp:lastModifiedBy>SANCHIT KRIPALANI</cp:lastModifiedBy>
  <cp:revision>1</cp:revision>
  <dcterms:modified xsi:type="dcterms:W3CDTF">2022-04-22T21:20:08Z</dcterms:modified>
</cp:coreProperties>
</file>