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A3C68-5368-494A-AD71-D65DF85BBBC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B94E374B-15DB-46B0-871B-AA0AE0107906}">
      <dgm:prSet phldrT="[Text]"/>
      <dgm:spPr/>
      <dgm:t>
        <a:bodyPr/>
        <a:lstStyle/>
        <a:p>
          <a:r>
            <a:rPr lang="en-IN" dirty="0"/>
            <a:t>Scraping</a:t>
          </a:r>
        </a:p>
      </dgm:t>
    </dgm:pt>
    <dgm:pt modelId="{B7D6FB7F-968D-4333-88D3-E035AAA5AF33}" type="parTrans" cxnId="{578D55AB-DFF7-47BE-B195-EFD3D346E39C}">
      <dgm:prSet/>
      <dgm:spPr/>
      <dgm:t>
        <a:bodyPr/>
        <a:lstStyle/>
        <a:p>
          <a:endParaRPr lang="en-IN"/>
        </a:p>
      </dgm:t>
    </dgm:pt>
    <dgm:pt modelId="{F134946E-7CDF-4C36-BA94-E256BE2FC8FF}" type="sibTrans" cxnId="{578D55AB-DFF7-47BE-B195-EFD3D346E39C}">
      <dgm:prSet/>
      <dgm:spPr/>
      <dgm:t>
        <a:bodyPr/>
        <a:lstStyle/>
        <a:p>
          <a:endParaRPr lang="en-IN"/>
        </a:p>
      </dgm:t>
    </dgm:pt>
    <dgm:pt modelId="{B3B280F5-B008-4015-B614-15F8099DDC1E}">
      <dgm:prSet phldrT="[Text]" custT="1"/>
      <dgm:spPr/>
      <dgm:t>
        <a:bodyPr/>
        <a:lstStyle/>
        <a:p>
          <a:r>
            <a:rPr lang="en-IN" sz="1200" dirty="0"/>
            <a:t>Data is scraped from the products’ Amazon listings</a:t>
          </a:r>
        </a:p>
      </dgm:t>
    </dgm:pt>
    <dgm:pt modelId="{652EE868-963E-4E6D-8547-7A311631AF5F}" type="parTrans" cxnId="{BF406B85-979F-45D9-8798-715DA4581269}">
      <dgm:prSet/>
      <dgm:spPr/>
      <dgm:t>
        <a:bodyPr/>
        <a:lstStyle/>
        <a:p>
          <a:endParaRPr lang="en-IN"/>
        </a:p>
      </dgm:t>
    </dgm:pt>
    <dgm:pt modelId="{3A245039-E48A-4456-BAE0-D70DAC64A121}" type="sibTrans" cxnId="{BF406B85-979F-45D9-8798-715DA4581269}">
      <dgm:prSet/>
      <dgm:spPr/>
      <dgm:t>
        <a:bodyPr/>
        <a:lstStyle/>
        <a:p>
          <a:endParaRPr lang="en-IN"/>
        </a:p>
      </dgm:t>
    </dgm:pt>
    <dgm:pt modelId="{BF1DF14B-E404-4EBF-AB6D-B894C23F186C}">
      <dgm:prSet phldrT="[Text]"/>
      <dgm:spPr/>
      <dgm:t>
        <a:bodyPr/>
        <a:lstStyle/>
        <a:p>
          <a:r>
            <a:rPr lang="en-IN" dirty="0"/>
            <a:t>Preprocessing</a:t>
          </a:r>
        </a:p>
      </dgm:t>
    </dgm:pt>
    <dgm:pt modelId="{131729BF-4BB2-4CDA-AF3A-87A1ECD81C6C}" type="parTrans" cxnId="{9BBD9C0F-64C9-47DC-A307-E3B616C5110D}">
      <dgm:prSet/>
      <dgm:spPr/>
      <dgm:t>
        <a:bodyPr/>
        <a:lstStyle/>
        <a:p>
          <a:endParaRPr lang="en-IN"/>
        </a:p>
      </dgm:t>
    </dgm:pt>
    <dgm:pt modelId="{CEC2BF6F-C4DA-48DD-95C9-6742B1AB84C6}" type="sibTrans" cxnId="{9BBD9C0F-64C9-47DC-A307-E3B616C5110D}">
      <dgm:prSet/>
      <dgm:spPr/>
      <dgm:t>
        <a:bodyPr/>
        <a:lstStyle/>
        <a:p>
          <a:endParaRPr lang="en-IN"/>
        </a:p>
      </dgm:t>
    </dgm:pt>
    <dgm:pt modelId="{36347406-6312-46A1-AB4D-0D1F562D4A66}">
      <dgm:prSet phldrT="[Text]"/>
      <dgm:spPr/>
      <dgm:t>
        <a:bodyPr/>
        <a:lstStyle/>
        <a:p>
          <a:r>
            <a:rPr lang="en-IN" dirty="0"/>
            <a:t>Removal of non-English reviews, punctuations, stop words, frequent words, rare words, special characters etc.</a:t>
          </a:r>
        </a:p>
      </dgm:t>
    </dgm:pt>
    <dgm:pt modelId="{ADD7EB78-2EBF-4028-8E0E-523CFE11F530}" type="parTrans" cxnId="{D87667A1-165C-4857-BEA6-D30E81947D69}">
      <dgm:prSet/>
      <dgm:spPr/>
      <dgm:t>
        <a:bodyPr/>
        <a:lstStyle/>
        <a:p>
          <a:endParaRPr lang="en-IN"/>
        </a:p>
      </dgm:t>
    </dgm:pt>
    <dgm:pt modelId="{B6AA9F2F-1D53-4144-994C-8375546A76BD}" type="sibTrans" cxnId="{D87667A1-165C-4857-BEA6-D30E81947D69}">
      <dgm:prSet/>
      <dgm:spPr/>
      <dgm:t>
        <a:bodyPr/>
        <a:lstStyle/>
        <a:p>
          <a:endParaRPr lang="en-IN"/>
        </a:p>
      </dgm:t>
    </dgm:pt>
    <dgm:pt modelId="{EFB44C38-E466-4414-964D-D1B7BDC9EC03}">
      <dgm:prSet phldrT="[Text]"/>
      <dgm:spPr/>
      <dgm:t>
        <a:bodyPr/>
        <a:lstStyle/>
        <a:p>
          <a:r>
            <a:rPr lang="en-IN" dirty="0"/>
            <a:t>Sentiment Analysis</a:t>
          </a:r>
        </a:p>
      </dgm:t>
    </dgm:pt>
    <dgm:pt modelId="{93462901-C745-4A13-970F-C3E9144DD562}" type="parTrans" cxnId="{6068208D-9539-4903-B70B-3F7FE213AB6D}">
      <dgm:prSet/>
      <dgm:spPr/>
      <dgm:t>
        <a:bodyPr/>
        <a:lstStyle/>
        <a:p>
          <a:endParaRPr lang="en-IN"/>
        </a:p>
      </dgm:t>
    </dgm:pt>
    <dgm:pt modelId="{E5B4717C-B70B-4E9E-9319-70AD5A46271E}" type="sibTrans" cxnId="{6068208D-9539-4903-B70B-3F7FE213AB6D}">
      <dgm:prSet/>
      <dgm:spPr/>
      <dgm:t>
        <a:bodyPr/>
        <a:lstStyle/>
        <a:p>
          <a:endParaRPr lang="en-IN"/>
        </a:p>
      </dgm:t>
    </dgm:pt>
    <dgm:pt modelId="{BE95281B-6084-4B04-9BAB-A4D37616221E}">
      <dgm:prSet phldrT="[Text]"/>
      <dgm:spPr/>
      <dgm:t>
        <a:bodyPr/>
        <a:lstStyle/>
        <a:p>
          <a:r>
            <a:rPr lang="en-IN" dirty="0"/>
            <a:t>Done using models specifically tuned for vectorization, this results in a accurate sentiment analysis</a:t>
          </a:r>
        </a:p>
      </dgm:t>
    </dgm:pt>
    <dgm:pt modelId="{9FBAF7B6-C4E8-4F74-86EC-C7B8A658CE2B}" type="parTrans" cxnId="{A1586B46-FF9E-465E-B3CD-9322A11E7A91}">
      <dgm:prSet/>
      <dgm:spPr/>
      <dgm:t>
        <a:bodyPr/>
        <a:lstStyle/>
        <a:p>
          <a:endParaRPr lang="en-IN"/>
        </a:p>
      </dgm:t>
    </dgm:pt>
    <dgm:pt modelId="{43437E62-7D14-45B4-BE68-E33BAA476879}" type="sibTrans" cxnId="{A1586B46-FF9E-465E-B3CD-9322A11E7A91}">
      <dgm:prSet/>
      <dgm:spPr/>
      <dgm:t>
        <a:bodyPr/>
        <a:lstStyle/>
        <a:p>
          <a:endParaRPr lang="en-IN"/>
        </a:p>
      </dgm:t>
    </dgm:pt>
    <dgm:pt modelId="{C0FF2105-1028-46F4-9EFE-17B78FFAC8D9}">
      <dgm:prSet phldrT="[Text]"/>
      <dgm:spPr/>
      <dgm:t>
        <a:bodyPr/>
        <a:lstStyle/>
        <a:p>
          <a:r>
            <a:rPr lang="en-IN" dirty="0"/>
            <a:t>Clustering</a:t>
          </a:r>
        </a:p>
      </dgm:t>
    </dgm:pt>
    <dgm:pt modelId="{835ACC52-8065-41EA-B2FC-A8A65129775D}" type="parTrans" cxnId="{EAF40C7D-CB0C-4F95-B0AE-31713A3C310C}">
      <dgm:prSet/>
      <dgm:spPr/>
      <dgm:t>
        <a:bodyPr/>
        <a:lstStyle/>
        <a:p>
          <a:endParaRPr lang="en-IN"/>
        </a:p>
      </dgm:t>
    </dgm:pt>
    <dgm:pt modelId="{898DED84-6F1C-4840-9951-6D1EC4E1480C}" type="sibTrans" cxnId="{EAF40C7D-CB0C-4F95-B0AE-31713A3C310C}">
      <dgm:prSet/>
      <dgm:spPr/>
      <dgm:t>
        <a:bodyPr/>
        <a:lstStyle/>
        <a:p>
          <a:endParaRPr lang="en-IN"/>
        </a:p>
      </dgm:t>
    </dgm:pt>
    <dgm:pt modelId="{0CB1B982-EC6D-4485-8BA8-E388582AAF1A}">
      <dgm:prSet/>
      <dgm:spPr/>
      <dgm:t>
        <a:bodyPr/>
        <a:lstStyle/>
        <a:p>
          <a:r>
            <a:rPr lang="en-IN" dirty="0"/>
            <a:t>Done using </a:t>
          </a:r>
          <a:r>
            <a:rPr lang="en-IN" dirty="0" err="1"/>
            <a:t>RoBERTa</a:t>
          </a:r>
          <a:r>
            <a:rPr lang="en-IN" dirty="0"/>
            <a:t> large model for maximum cluster accuracy</a:t>
          </a:r>
        </a:p>
      </dgm:t>
    </dgm:pt>
    <dgm:pt modelId="{5A7CB4DC-B892-492D-AAAD-71A2389671D0}" type="parTrans" cxnId="{63CEEF49-5FFF-4858-81DA-FCF9539CA263}">
      <dgm:prSet/>
      <dgm:spPr/>
      <dgm:t>
        <a:bodyPr/>
        <a:lstStyle/>
        <a:p>
          <a:endParaRPr lang="en-IN"/>
        </a:p>
      </dgm:t>
    </dgm:pt>
    <dgm:pt modelId="{051FE352-3530-47A5-AACE-B429F49B7408}" type="sibTrans" cxnId="{63CEEF49-5FFF-4858-81DA-FCF9539CA263}">
      <dgm:prSet/>
      <dgm:spPr/>
      <dgm:t>
        <a:bodyPr/>
        <a:lstStyle/>
        <a:p>
          <a:endParaRPr lang="en-IN"/>
        </a:p>
      </dgm:t>
    </dgm:pt>
    <dgm:pt modelId="{1ED3805A-3A30-4887-85EB-EB5E4EF36308}">
      <dgm:prSet/>
      <dgm:spPr/>
      <dgm:t>
        <a:bodyPr/>
        <a:lstStyle/>
        <a:p>
          <a:r>
            <a:rPr lang="en-IN" dirty="0"/>
            <a:t>LLM</a:t>
          </a:r>
        </a:p>
      </dgm:t>
    </dgm:pt>
    <dgm:pt modelId="{CBEC37C7-90BE-4E08-968B-A6990DA3565E}" type="parTrans" cxnId="{A06F4363-1CDF-4051-BF0D-5B77B68952F6}">
      <dgm:prSet/>
      <dgm:spPr/>
      <dgm:t>
        <a:bodyPr/>
        <a:lstStyle/>
        <a:p>
          <a:endParaRPr lang="en-IN"/>
        </a:p>
      </dgm:t>
    </dgm:pt>
    <dgm:pt modelId="{72C2520B-15CD-420A-87F9-D75B3D51A14D}" type="sibTrans" cxnId="{A06F4363-1CDF-4051-BF0D-5B77B68952F6}">
      <dgm:prSet/>
      <dgm:spPr/>
      <dgm:t>
        <a:bodyPr/>
        <a:lstStyle/>
        <a:p>
          <a:endParaRPr lang="en-IN"/>
        </a:p>
      </dgm:t>
    </dgm:pt>
    <dgm:pt modelId="{3014FB46-0302-4B66-B716-CB19AC38B90E}">
      <dgm:prSet/>
      <dgm:spPr/>
      <dgm:t>
        <a:bodyPr/>
        <a:lstStyle/>
        <a:p>
          <a:r>
            <a:rPr lang="en-IN" dirty="0"/>
            <a:t>Combining of clusters and sending this data to Gemini for summarisation results in a highly </a:t>
          </a:r>
          <a:r>
            <a:rPr lang="en-IN"/>
            <a:t>understandable summary</a:t>
          </a:r>
          <a:endParaRPr lang="en-IN" dirty="0"/>
        </a:p>
      </dgm:t>
    </dgm:pt>
    <dgm:pt modelId="{8A2198C2-080A-467D-90C6-229B7E740C94}" type="parTrans" cxnId="{B3A4A840-D006-4ACA-9BA5-8B945A5455BF}">
      <dgm:prSet/>
      <dgm:spPr/>
      <dgm:t>
        <a:bodyPr/>
        <a:lstStyle/>
        <a:p>
          <a:endParaRPr lang="en-IN"/>
        </a:p>
      </dgm:t>
    </dgm:pt>
    <dgm:pt modelId="{7F1A3450-1AA4-46C0-855A-7575ABFB1222}" type="sibTrans" cxnId="{B3A4A840-D006-4ACA-9BA5-8B945A5455BF}">
      <dgm:prSet/>
      <dgm:spPr/>
      <dgm:t>
        <a:bodyPr/>
        <a:lstStyle/>
        <a:p>
          <a:endParaRPr lang="en-IN"/>
        </a:p>
      </dgm:t>
    </dgm:pt>
    <dgm:pt modelId="{81148E7F-33AD-41C5-92D2-A3E88A589CCE}" type="pres">
      <dgm:prSet presAssocID="{9EAA3C68-5368-494A-AD71-D65DF85BBBC0}" presName="linearFlow" presStyleCnt="0">
        <dgm:presLayoutVars>
          <dgm:dir/>
          <dgm:animLvl val="lvl"/>
          <dgm:resizeHandles val="exact"/>
        </dgm:presLayoutVars>
      </dgm:prSet>
      <dgm:spPr/>
    </dgm:pt>
    <dgm:pt modelId="{897C895E-5980-4BAE-BE4D-F26977AC167F}" type="pres">
      <dgm:prSet presAssocID="{B94E374B-15DB-46B0-871B-AA0AE0107906}" presName="composite" presStyleCnt="0"/>
      <dgm:spPr/>
    </dgm:pt>
    <dgm:pt modelId="{A224E84A-404B-4AE0-AD10-5DB877808F72}" type="pres">
      <dgm:prSet presAssocID="{B94E374B-15DB-46B0-871B-AA0AE0107906}" presName="parTx" presStyleLbl="node1" presStyleIdx="0" presStyleCnt="5">
        <dgm:presLayoutVars>
          <dgm:chMax val="0"/>
          <dgm:chPref val="0"/>
          <dgm:bulletEnabled val="1"/>
        </dgm:presLayoutVars>
      </dgm:prSet>
      <dgm:spPr/>
    </dgm:pt>
    <dgm:pt modelId="{14421A02-884E-459D-95E1-3766F46F2F90}" type="pres">
      <dgm:prSet presAssocID="{B94E374B-15DB-46B0-871B-AA0AE0107906}" presName="parSh" presStyleLbl="node1" presStyleIdx="0" presStyleCnt="5"/>
      <dgm:spPr/>
    </dgm:pt>
    <dgm:pt modelId="{C880770C-15B6-4615-9F62-DCD1792E3DAE}" type="pres">
      <dgm:prSet presAssocID="{B94E374B-15DB-46B0-871B-AA0AE0107906}" presName="desTx" presStyleLbl="fgAcc1" presStyleIdx="0" presStyleCnt="5">
        <dgm:presLayoutVars>
          <dgm:bulletEnabled val="1"/>
        </dgm:presLayoutVars>
      </dgm:prSet>
      <dgm:spPr/>
    </dgm:pt>
    <dgm:pt modelId="{C2842C69-8A6A-4A0F-930D-A12DCF424E39}" type="pres">
      <dgm:prSet presAssocID="{F134946E-7CDF-4C36-BA94-E256BE2FC8FF}" presName="sibTrans" presStyleLbl="sibTrans2D1" presStyleIdx="0" presStyleCnt="4"/>
      <dgm:spPr/>
    </dgm:pt>
    <dgm:pt modelId="{D7E9E37D-6E61-492A-821B-4773A50903BA}" type="pres">
      <dgm:prSet presAssocID="{F134946E-7CDF-4C36-BA94-E256BE2FC8FF}" presName="connTx" presStyleLbl="sibTrans2D1" presStyleIdx="0" presStyleCnt="4"/>
      <dgm:spPr/>
    </dgm:pt>
    <dgm:pt modelId="{D67B9AC2-0AFF-47FB-B178-8996353CDBFD}" type="pres">
      <dgm:prSet presAssocID="{BF1DF14B-E404-4EBF-AB6D-B894C23F186C}" presName="composite" presStyleCnt="0"/>
      <dgm:spPr/>
    </dgm:pt>
    <dgm:pt modelId="{35DBE002-24C4-4A81-9FBA-EAC9323E975B}" type="pres">
      <dgm:prSet presAssocID="{BF1DF14B-E404-4EBF-AB6D-B894C23F186C}" presName="parTx" presStyleLbl="node1" presStyleIdx="0" presStyleCnt="5">
        <dgm:presLayoutVars>
          <dgm:chMax val="0"/>
          <dgm:chPref val="0"/>
          <dgm:bulletEnabled val="1"/>
        </dgm:presLayoutVars>
      </dgm:prSet>
      <dgm:spPr/>
    </dgm:pt>
    <dgm:pt modelId="{8A48A6B4-620D-4B86-986F-2B13E2EE7C8E}" type="pres">
      <dgm:prSet presAssocID="{BF1DF14B-E404-4EBF-AB6D-B894C23F186C}" presName="parSh" presStyleLbl="node1" presStyleIdx="1" presStyleCnt="5"/>
      <dgm:spPr/>
    </dgm:pt>
    <dgm:pt modelId="{80B390F1-5BE1-4643-9F66-AA890B07F395}" type="pres">
      <dgm:prSet presAssocID="{BF1DF14B-E404-4EBF-AB6D-B894C23F186C}" presName="desTx" presStyleLbl="fgAcc1" presStyleIdx="1" presStyleCnt="5">
        <dgm:presLayoutVars>
          <dgm:bulletEnabled val="1"/>
        </dgm:presLayoutVars>
      </dgm:prSet>
      <dgm:spPr/>
    </dgm:pt>
    <dgm:pt modelId="{0F211BBA-0697-438D-B07E-646948AF1AF2}" type="pres">
      <dgm:prSet presAssocID="{CEC2BF6F-C4DA-48DD-95C9-6742B1AB84C6}" presName="sibTrans" presStyleLbl="sibTrans2D1" presStyleIdx="1" presStyleCnt="4"/>
      <dgm:spPr/>
    </dgm:pt>
    <dgm:pt modelId="{B6CE53B1-0307-4782-8183-51337644028E}" type="pres">
      <dgm:prSet presAssocID="{CEC2BF6F-C4DA-48DD-95C9-6742B1AB84C6}" presName="connTx" presStyleLbl="sibTrans2D1" presStyleIdx="1" presStyleCnt="4"/>
      <dgm:spPr/>
    </dgm:pt>
    <dgm:pt modelId="{C32FF2F8-BD29-4951-A55E-234BD1E48BB3}" type="pres">
      <dgm:prSet presAssocID="{EFB44C38-E466-4414-964D-D1B7BDC9EC03}" presName="composite" presStyleCnt="0"/>
      <dgm:spPr/>
    </dgm:pt>
    <dgm:pt modelId="{022B8DF6-96B3-46E3-98E7-4E0A8B5E21B5}" type="pres">
      <dgm:prSet presAssocID="{EFB44C38-E466-4414-964D-D1B7BDC9EC03}" presName="parTx" presStyleLbl="node1" presStyleIdx="1" presStyleCnt="5">
        <dgm:presLayoutVars>
          <dgm:chMax val="0"/>
          <dgm:chPref val="0"/>
          <dgm:bulletEnabled val="1"/>
        </dgm:presLayoutVars>
      </dgm:prSet>
      <dgm:spPr/>
    </dgm:pt>
    <dgm:pt modelId="{2F99E1E8-D35C-4A8F-B219-C124DFF587E8}" type="pres">
      <dgm:prSet presAssocID="{EFB44C38-E466-4414-964D-D1B7BDC9EC03}" presName="parSh" presStyleLbl="node1" presStyleIdx="2" presStyleCnt="5"/>
      <dgm:spPr/>
    </dgm:pt>
    <dgm:pt modelId="{E2F51A08-FD4E-4DB2-B7FF-4710874F25A3}" type="pres">
      <dgm:prSet presAssocID="{EFB44C38-E466-4414-964D-D1B7BDC9EC03}" presName="desTx" presStyleLbl="fgAcc1" presStyleIdx="2" presStyleCnt="5">
        <dgm:presLayoutVars>
          <dgm:bulletEnabled val="1"/>
        </dgm:presLayoutVars>
      </dgm:prSet>
      <dgm:spPr/>
    </dgm:pt>
    <dgm:pt modelId="{D4BA6A77-AF72-4882-82E9-3E12EABEB5C2}" type="pres">
      <dgm:prSet presAssocID="{E5B4717C-B70B-4E9E-9319-70AD5A46271E}" presName="sibTrans" presStyleLbl="sibTrans2D1" presStyleIdx="2" presStyleCnt="4"/>
      <dgm:spPr/>
    </dgm:pt>
    <dgm:pt modelId="{B5975CC1-77FC-42C0-B65F-EDFD3ECF705A}" type="pres">
      <dgm:prSet presAssocID="{E5B4717C-B70B-4E9E-9319-70AD5A46271E}" presName="connTx" presStyleLbl="sibTrans2D1" presStyleIdx="2" presStyleCnt="4"/>
      <dgm:spPr/>
    </dgm:pt>
    <dgm:pt modelId="{0EEFCBF9-6BAD-48DF-9E77-D7AA4E23889B}" type="pres">
      <dgm:prSet presAssocID="{C0FF2105-1028-46F4-9EFE-17B78FFAC8D9}" presName="composite" presStyleCnt="0"/>
      <dgm:spPr/>
    </dgm:pt>
    <dgm:pt modelId="{0EDEC826-549D-4510-8219-263A24CEFFD2}" type="pres">
      <dgm:prSet presAssocID="{C0FF2105-1028-46F4-9EFE-17B78FFAC8D9}" presName="parTx" presStyleLbl="node1" presStyleIdx="2" presStyleCnt="5">
        <dgm:presLayoutVars>
          <dgm:chMax val="0"/>
          <dgm:chPref val="0"/>
          <dgm:bulletEnabled val="1"/>
        </dgm:presLayoutVars>
      </dgm:prSet>
      <dgm:spPr/>
    </dgm:pt>
    <dgm:pt modelId="{E562C553-9F66-4601-9EEC-AB2EDFB06461}" type="pres">
      <dgm:prSet presAssocID="{C0FF2105-1028-46F4-9EFE-17B78FFAC8D9}" presName="parSh" presStyleLbl="node1" presStyleIdx="3" presStyleCnt="5"/>
      <dgm:spPr/>
    </dgm:pt>
    <dgm:pt modelId="{656EABCD-E466-48FE-827E-5DAEF3EAA359}" type="pres">
      <dgm:prSet presAssocID="{C0FF2105-1028-46F4-9EFE-17B78FFAC8D9}" presName="desTx" presStyleLbl="fgAcc1" presStyleIdx="3" presStyleCnt="5">
        <dgm:presLayoutVars>
          <dgm:bulletEnabled val="1"/>
        </dgm:presLayoutVars>
      </dgm:prSet>
      <dgm:spPr/>
    </dgm:pt>
    <dgm:pt modelId="{73E9B81A-A2CA-4ED8-8767-BF2340D4B280}" type="pres">
      <dgm:prSet presAssocID="{898DED84-6F1C-4840-9951-6D1EC4E1480C}" presName="sibTrans" presStyleLbl="sibTrans2D1" presStyleIdx="3" presStyleCnt="4"/>
      <dgm:spPr/>
    </dgm:pt>
    <dgm:pt modelId="{EFD4228C-8794-4807-AEF4-50193FD1009B}" type="pres">
      <dgm:prSet presAssocID="{898DED84-6F1C-4840-9951-6D1EC4E1480C}" presName="connTx" presStyleLbl="sibTrans2D1" presStyleIdx="3" presStyleCnt="4"/>
      <dgm:spPr/>
    </dgm:pt>
    <dgm:pt modelId="{CDA9BCF7-24EF-4355-86FE-B7A75C142E6F}" type="pres">
      <dgm:prSet presAssocID="{1ED3805A-3A30-4887-85EB-EB5E4EF36308}" presName="composite" presStyleCnt="0"/>
      <dgm:spPr/>
    </dgm:pt>
    <dgm:pt modelId="{5C3C1AEE-7B4F-46DD-9F31-DA2F80636474}" type="pres">
      <dgm:prSet presAssocID="{1ED3805A-3A30-4887-85EB-EB5E4EF36308}" presName="parTx" presStyleLbl="node1" presStyleIdx="3" presStyleCnt="5">
        <dgm:presLayoutVars>
          <dgm:chMax val="0"/>
          <dgm:chPref val="0"/>
          <dgm:bulletEnabled val="1"/>
        </dgm:presLayoutVars>
      </dgm:prSet>
      <dgm:spPr/>
    </dgm:pt>
    <dgm:pt modelId="{9F96DC4D-7293-44D9-AEE6-1EE7B1046CAE}" type="pres">
      <dgm:prSet presAssocID="{1ED3805A-3A30-4887-85EB-EB5E4EF36308}" presName="parSh" presStyleLbl="node1" presStyleIdx="4" presStyleCnt="5"/>
      <dgm:spPr/>
    </dgm:pt>
    <dgm:pt modelId="{A6A5DFFF-14C9-4BA2-A69B-0891B3CE3EC2}" type="pres">
      <dgm:prSet presAssocID="{1ED3805A-3A30-4887-85EB-EB5E4EF36308}" presName="desTx" presStyleLbl="fgAcc1" presStyleIdx="4" presStyleCnt="5">
        <dgm:presLayoutVars>
          <dgm:bulletEnabled val="1"/>
        </dgm:presLayoutVars>
      </dgm:prSet>
      <dgm:spPr/>
    </dgm:pt>
  </dgm:ptLst>
  <dgm:cxnLst>
    <dgm:cxn modelId="{F94A8B00-8E07-4B97-AA04-7F2CA657ACAF}" type="presOf" srcId="{1ED3805A-3A30-4887-85EB-EB5E4EF36308}" destId="{9F96DC4D-7293-44D9-AEE6-1EE7B1046CAE}" srcOrd="1" destOrd="0" presId="urn:microsoft.com/office/officeart/2005/8/layout/process3"/>
    <dgm:cxn modelId="{9BBD9C0F-64C9-47DC-A307-E3B616C5110D}" srcId="{9EAA3C68-5368-494A-AD71-D65DF85BBBC0}" destId="{BF1DF14B-E404-4EBF-AB6D-B894C23F186C}" srcOrd="1" destOrd="0" parTransId="{131729BF-4BB2-4CDA-AF3A-87A1ECD81C6C}" sibTransId="{CEC2BF6F-C4DA-48DD-95C9-6742B1AB84C6}"/>
    <dgm:cxn modelId="{EE48A60F-9DFF-4196-91AB-4DBE864542ED}" type="presOf" srcId="{BF1DF14B-E404-4EBF-AB6D-B894C23F186C}" destId="{8A48A6B4-620D-4B86-986F-2B13E2EE7C8E}" srcOrd="1" destOrd="0" presId="urn:microsoft.com/office/officeart/2005/8/layout/process3"/>
    <dgm:cxn modelId="{97A2B319-FBD7-4C8E-B987-18DAD5DB34D5}" type="presOf" srcId="{EFB44C38-E466-4414-964D-D1B7BDC9EC03}" destId="{022B8DF6-96B3-46E3-98E7-4E0A8B5E21B5}" srcOrd="0" destOrd="0" presId="urn:microsoft.com/office/officeart/2005/8/layout/process3"/>
    <dgm:cxn modelId="{C6D0A023-BB6D-4B8B-9229-0B52C0347972}" type="presOf" srcId="{BE95281B-6084-4B04-9BAB-A4D37616221E}" destId="{E2F51A08-FD4E-4DB2-B7FF-4710874F25A3}" srcOrd="0" destOrd="0" presId="urn:microsoft.com/office/officeart/2005/8/layout/process3"/>
    <dgm:cxn modelId="{B778D328-5710-4673-B44E-CB33B2A17422}" type="presOf" srcId="{898DED84-6F1C-4840-9951-6D1EC4E1480C}" destId="{73E9B81A-A2CA-4ED8-8767-BF2340D4B280}" srcOrd="0" destOrd="0" presId="urn:microsoft.com/office/officeart/2005/8/layout/process3"/>
    <dgm:cxn modelId="{56C1D933-54DD-4F36-8EE9-D829E03B871F}" type="presOf" srcId="{898DED84-6F1C-4840-9951-6D1EC4E1480C}" destId="{EFD4228C-8794-4807-AEF4-50193FD1009B}" srcOrd="1" destOrd="0" presId="urn:microsoft.com/office/officeart/2005/8/layout/process3"/>
    <dgm:cxn modelId="{9C03A339-4971-448F-A2FD-FDD8FE2201FE}" type="presOf" srcId="{36347406-6312-46A1-AB4D-0D1F562D4A66}" destId="{80B390F1-5BE1-4643-9F66-AA890B07F395}" srcOrd="0" destOrd="0" presId="urn:microsoft.com/office/officeart/2005/8/layout/process3"/>
    <dgm:cxn modelId="{102F0F3A-6F87-45BB-9A9C-A979751C43B1}" type="presOf" srcId="{0CB1B982-EC6D-4485-8BA8-E388582AAF1A}" destId="{656EABCD-E466-48FE-827E-5DAEF3EAA359}" srcOrd="0" destOrd="0" presId="urn:microsoft.com/office/officeart/2005/8/layout/process3"/>
    <dgm:cxn modelId="{B3A4A840-D006-4ACA-9BA5-8B945A5455BF}" srcId="{1ED3805A-3A30-4887-85EB-EB5E4EF36308}" destId="{3014FB46-0302-4B66-B716-CB19AC38B90E}" srcOrd="0" destOrd="0" parTransId="{8A2198C2-080A-467D-90C6-229B7E740C94}" sibTransId="{7F1A3450-1AA4-46C0-855A-7575ABFB1222}"/>
    <dgm:cxn modelId="{2ED38242-D1D6-45C6-AA7B-38B17A45D7CA}" type="presOf" srcId="{B94E374B-15DB-46B0-871B-AA0AE0107906}" destId="{A224E84A-404B-4AE0-AD10-5DB877808F72}" srcOrd="0" destOrd="0" presId="urn:microsoft.com/office/officeart/2005/8/layout/process3"/>
    <dgm:cxn modelId="{A06F4363-1CDF-4051-BF0D-5B77B68952F6}" srcId="{9EAA3C68-5368-494A-AD71-D65DF85BBBC0}" destId="{1ED3805A-3A30-4887-85EB-EB5E4EF36308}" srcOrd="4" destOrd="0" parTransId="{CBEC37C7-90BE-4E08-968B-A6990DA3565E}" sibTransId="{72C2520B-15CD-420A-87F9-D75B3D51A14D}"/>
    <dgm:cxn modelId="{A1586B46-FF9E-465E-B3CD-9322A11E7A91}" srcId="{EFB44C38-E466-4414-964D-D1B7BDC9EC03}" destId="{BE95281B-6084-4B04-9BAB-A4D37616221E}" srcOrd="0" destOrd="0" parTransId="{9FBAF7B6-C4E8-4F74-86EC-C7B8A658CE2B}" sibTransId="{43437E62-7D14-45B4-BE68-E33BAA476879}"/>
    <dgm:cxn modelId="{63CEEF49-5FFF-4858-81DA-FCF9539CA263}" srcId="{C0FF2105-1028-46F4-9EFE-17B78FFAC8D9}" destId="{0CB1B982-EC6D-4485-8BA8-E388582AAF1A}" srcOrd="0" destOrd="0" parTransId="{5A7CB4DC-B892-492D-AAAD-71A2389671D0}" sibTransId="{051FE352-3530-47A5-AACE-B429F49B7408}"/>
    <dgm:cxn modelId="{D2DC936A-EB65-493F-AB01-A5F873BCF7A9}" type="presOf" srcId="{F134946E-7CDF-4C36-BA94-E256BE2FC8FF}" destId="{C2842C69-8A6A-4A0F-930D-A12DCF424E39}" srcOrd="0" destOrd="0" presId="urn:microsoft.com/office/officeart/2005/8/layout/process3"/>
    <dgm:cxn modelId="{18CDF44F-F13D-42AD-8FE3-16F35BB84D0A}" type="presOf" srcId="{C0FF2105-1028-46F4-9EFE-17B78FFAC8D9}" destId="{0EDEC826-549D-4510-8219-263A24CEFFD2}" srcOrd="0" destOrd="0" presId="urn:microsoft.com/office/officeart/2005/8/layout/process3"/>
    <dgm:cxn modelId="{F2F3605A-4B7F-47BF-86EA-F9A65854F109}" type="presOf" srcId="{C0FF2105-1028-46F4-9EFE-17B78FFAC8D9}" destId="{E562C553-9F66-4601-9EEC-AB2EDFB06461}" srcOrd="1" destOrd="0" presId="urn:microsoft.com/office/officeart/2005/8/layout/process3"/>
    <dgm:cxn modelId="{EAF40C7D-CB0C-4F95-B0AE-31713A3C310C}" srcId="{9EAA3C68-5368-494A-AD71-D65DF85BBBC0}" destId="{C0FF2105-1028-46F4-9EFE-17B78FFAC8D9}" srcOrd="3" destOrd="0" parTransId="{835ACC52-8065-41EA-B2FC-A8A65129775D}" sibTransId="{898DED84-6F1C-4840-9951-6D1EC4E1480C}"/>
    <dgm:cxn modelId="{BF406B85-979F-45D9-8798-715DA4581269}" srcId="{B94E374B-15DB-46B0-871B-AA0AE0107906}" destId="{B3B280F5-B008-4015-B614-15F8099DDC1E}" srcOrd="0" destOrd="0" parTransId="{652EE868-963E-4E6D-8547-7A311631AF5F}" sibTransId="{3A245039-E48A-4456-BAE0-D70DAC64A121}"/>
    <dgm:cxn modelId="{6068208D-9539-4903-B70B-3F7FE213AB6D}" srcId="{9EAA3C68-5368-494A-AD71-D65DF85BBBC0}" destId="{EFB44C38-E466-4414-964D-D1B7BDC9EC03}" srcOrd="2" destOrd="0" parTransId="{93462901-C745-4A13-970F-C3E9144DD562}" sibTransId="{E5B4717C-B70B-4E9E-9319-70AD5A46271E}"/>
    <dgm:cxn modelId="{C1D3359C-7F2D-4862-9013-2502EA13B56A}" type="presOf" srcId="{3014FB46-0302-4B66-B716-CB19AC38B90E}" destId="{A6A5DFFF-14C9-4BA2-A69B-0891B3CE3EC2}" srcOrd="0" destOrd="0" presId="urn:microsoft.com/office/officeart/2005/8/layout/process3"/>
    <dgm:cxn modelId="{D87667A1-165C-4857-BEA6-D30E81947D69}" srcId="{BF1DF14B-E404-4EBF-AB6D-B894C23F186C}" destId="{36347406-6312-46A1-AB4D-0D1F562D4A66}" srcOrd="0" destOrd="0" parTransId="{ADD7EB78-2EBF-4028-8E0E-523CFE11F530}" sibTransId="{B6AA9F2F-1D53-4144-994C-8375546A76BD}"/>
    <dgm:cxn modelId="{2712DCA1-7588-4C0E-A568-0B110B1486B8}" type="presOf" srcId="{BF1DF14B-E404-4EBF-AB6D-B894C23F186C}" destId="{35DBE002-24C4-4A81-9FBA-EAC9323E975B}" srcOrd="0" destOrd="0" presId="urn:microsoft.com/office/officeart/2005/8/layout/process3"/>
    <dgm:cxn modelId="{698F46A4-44CE-4C1F-8F65-414270870296}" type="presOf" srcId="{CEC2BF6F-C4DA-48DD-95C9-6742B1AB84C6}" destId="{B6CE53B1-0307-4782-8183-51337644028E}" srcOrd="1" destOrd="0" presId="urn:microsoft.com/office/officeart/2005/8/layout/process3"/>
    <dgm:cxn modelId="{578D55AB-DFF7-47BE-B195-EFD3D346E39C}" srcId="{9EAA3C68-5368-494A-AD71-D65DF85BBBC0}" destId="{B94E374B-15DB-46B0-871B-AA0AE0107906}" srcOrd="0" destOrd="0" parTransId="{B7D6FB7F-968D-4333-88D3-E035AAA5AF33}" sibTransId="{F134946E-7CDF-4C36-BA94-E256BE2FC8FF}"/>
    <dgm:cxn modelId="{E16A55B3-378C-4BD9-839B-CDCB41AF3D52}" type="presOf" srcId="{B94E374B-15DB-46B0-871B-AA0AE0107906}" destId="{14421A02-884E-459D-95E1-3766F46F2F90}" srcOrd="1" destOrd="0" presId="urn:microsoft.com/office/officeart/2005/8/layout/process3"/>
    <dgm:cxn modelId="{E89C25BD-0E15-4E97-9879-C5792DF87F41}" type="presOf" srcId="{B3B280F5-B008-4015-B614-15F8099DDC1E}" destId="{C880770C-15B6-4615-9F62-DCD1792E3DAE}" srcOrd="0" destOrd="0" presId="urn:microsoft.com/office/officeart/2005/8/layout/process3"/>
    <dgm:cxn modelId="{C2E7FBC1-E818-45DE-B52E-FD434FE0B588}" type="presOf" srcId="{EFB44C38-E466-4414-964D-D1B7BDC9EC03}" destId="{2F99E1E8-D35C-4A8F-B219-C124DFF587E8}" srcOrd="1" destOrd="0" presId="urn:microsoft.com/office/officeart/2005/8/layout/process3"/>
    <dgm:cxn modelId="{D00678C2-E34F-44E3-9864-5CD750A6971C}" type="presOf" srcId="{F134946E-7CDF-4C36-BA94-E256BE2FC8FF}" destId="{D7E9E37D-6E61-492A-821B-4773A50903BA}" srcOrd="1" destOrd="0" presId="urn:microsoft.com/office/officeart/2005/8/layout/process3"/>
    <dgm:cxn modelId="{F90FE5C7-DDF0-4592-B13E-7CC2A5E60B0E}" type="presOf" srcId="{CEC2BF6F-C4DA-48DD-95C9-6742B1AB84C6}" destId="{0F211BBA-0697-438D-B07E-646948AF1AF2}" srcOrd="0" destOrd="0" presId="urn:microsoft.com/office/officeart/2005/8/layout/process3"/>
    <dgm:cxn modelId="{B3E97AD9-70E8-4049-81E0-7C73ECFD29EB}" type="presOf" srcId="{E5B4717C-B70B-4E9E-9319-70AD5A46271E}" destId="{D4BA6A77-AF72-4882-82E9-3E12EABEB5C2}" srcOrd="0" destOrd="0" presId="urn:microsoft.com/office/officeart/2005/8/layout/process3"/>
    <dgm:cxn modelId="{5ED403E6-C84D-4E5B-9551-3C7C16A3273E}" type="presOf" srcId="{E5B4717C-B70B-4E9E-9319-70AD5A46271E}" destId="{B5975CC1-77FC-42C0-B65F-EDFD3ECF705A}" srcOrd="1" destOrd="0" presId="urn:microsoft.com/office/officeart/2005/8/layout/process3"/>
    <dgm:cxn modelId="{F247C3F8-6E77-4B5A-AC68-85C3EA5BD096}" type="presOf" srcId="{9EAA3C68-5368-494A-AD71-D65DF85BBBC0}" destId="{81148E7F-33AD-41C5-92D2-A3E88A589CCE}" srcOrd="0" destOrd="0" presId="urn:microsoft.com/office/officeart/2005/8/layout/process3"/>
    <dgm:cxn modelId="{084BF7FB-1B46-415D-B914-FD3DE0BF6D5E}" type="presOf" srcId="{1ED3805A-3A30-4887-85EB-EB5E4EF36308}" destId="{5C3C1AEE-7B4F-46DD-9F31-DA2F80636474}" srcOrd="0" destOrd="0" presId="urn:microsoft.com/office/officeart/2005/8/layout/process3"/>
    <dgm:cxn modelId="{084E9D84-B3F3-4640-969A-388E55912710}" type="presParOf" srcId="{81148E7F-33AD-41C5-92D2-A3E88A589CCE}" destId="{897C895E-5980-4BAE-BE4D-F26977AC167F}" srcOrd="0" destOrd="0" presId="urn:microsoft.com/office/officeart/2005/8/layout/process3"/>
    <dgm:cxn modelId="{80D99DBA-EB4B-4EEB-BDD1-87A929EFACD9}" type="presParOf" srcId="{897C895E-5980-4BAE-BE4D-F26977AC167F}" destId="{A224E84A-404B-4AE0-AD10-5DB877808F72}" srcOrd="0" destOrd="0" presId="urn:microsoft.com/office/officeart/2005/8/layout/process3"/>
    <dgm:cxn modelId="{07116A64-5847-4648-8A81-1E18C62A5B35}" type="presParOf" srcId="{897C895E-5980-4BAE-BE4D-F26977AC167F}" destId="{14421A02-884E-459D-95E1-3766F46F2F90}" srcOrd="1" destOrd="0" presId="urn:microsoft.com/office/officeart/2005/8/layout/process3"/>
    <dgm:cxn modelId="{1B5485A9-CBB7-415C-BBF7-851F99F3A7DC}" type="presParOf" srcId="{897C895E-5980-4BAE-BE4D-F26977AC167F}" destId="{C880770C-15B6-4615-9F62-DCD1792E3DAE}" srcOrd="2" destOrd="0" presId="urn:microsoft.com/office/officeart/2005/8/layout/process3"/>
    <dgm:cxn modelId="{ED7856C7-11E9-42D5-A2C5-DF578B328D6E}" type="presParOf" srcId="{81148E7F-33AD-41C5-92D2-A3E88A589CCE}" destId="{C2842C69-8A6A-4A0F-930D-A12DCF424E39}" srcOrd="1" destOrd="0" presId="urn:microsoft.com/office/officeart/2005/8/layout/process3"/>
    <dgm:cxn modelId="{8728CAC1-4768-4F17-9348-CBA05013FAE3}" type="presParOf" srcId="{C2842C69-8A6A-4A0F-930D-A12DCF424E39}" destId="{D7E9E37D-6E61-492A-821B-4773A50903BA}" srcOrd="0" destOrd="0" presId="urn:microsoft.com/office/officeart/2005/8/layout/process3"/>
    <dgm:cxn modelId="{F674B32B-E5A0-4B0C-B486-DC441BA08061}" type="presParOf" srcId="{81148E7F-33AD-41C5-92D2-A3E88A589CCE}" destId="{D67B9AC2-0AFF-47FB-B178-8996353CDBFD}" srcOrd="2" destOrd="0" presId="urn:microsoft.com/office/officeart/2005/8/layout/process3"/>
    <dgm:cxn modelId="{325DE6D5-0933-427B-8BAE-332DDE6A0C34}" type="presParOf" srcId="{D67B9AC2-0AFF-47FB-B178-8996353CDBFD}" destId="{35DBE002-24C4-4A81-9FBA-EAC9323E975B}" srcOrd="0" destOrd="0" presId="urn:microsoft.com/office/officeart/2005/8/layout/process3"/>
    <dgm:cxn modelId="{F7A1B2E2-002C-4050-8684-CCF89AA3A487}" type="presParOf" srcId="{D67B9AC2-0AFF-47FB-B178-8996353CDBFD}" destId="{8A48A6B4-620D-4B86-986F-2B13E2EE7C8E}" srcOrd="1" destOrd="0" presId="urn:microsoft.com/office/officeart/2005/8/layout/process3"/>
    <dgm:cxn modelId="{492509C4-7691-4F3F-BD01-8AB3CC8188F8}" type="presParOf" srcId="{D67B9AC2-0AFF-47FB-B178-8996353CDBFD}" destId="{80B390F1-5BE1-4643-9F66-AA890B07F395}" srcOrd="2" destOrd="0" presId="urn:microsoft.com/office/officeart/2005/8/layout/process3"/>
    <dgm:cxn modelId="{F985C813-9496-4963-856F-60B68C326EB9}" type="presParOf" srcId="{81148E7F-33AD-41C5-92D2-A3E88A589CCE}" destId="{0F211BBA-0697-438D-B07E-646948AF1AF2}" srcOrd="3" destOrd="0" presId="urn:microsoft.com/office/officeart/2005/8/layout/process3"/>
    <dgm:cxn modelId="{89E998C1-BEDB-4778-9AF8-40589CB4AD92}" type="presParOf" srcId="{0F211BBA-0697-438D-B07E-646948AF1AF2}" destId="{B6CE53B1-0307-4782-8183-51337644028E}" srcOrd="0" destOrd="0" presId="urn:microsoft.com/office/officeart/2005/8/layout/process3"/>
    <dgm:cxn modelId="{BAD80683-A375-4563-B46F-70C9566B6C1B}" type="presParOf" srcId="{81148E7F-33AD-41C5-92D2-A3E88A589CCE}" destId="{C32FF2F8-BD29-4951-A55E-234BD1E48BB3}" srcOrd="4" destOrd="0" presId="urn:microsoft.com/office/officeart/2005/8/layout/process3"/>
    <dgm:cxn modelId="{8B34CA6F-1476-4FAC-B7A7-60D9C63E4E64}" type="presParOf" srcId="{C32FF2F8-BD29-4951-A55E-234BD1E48BB3}" destId="{022B8DF6-96B3-46E3-98E7-4E0A8B5E21B5}" srcOrd="0" destOrd="0" presId="urn:microsoft.com/office/officeart/2005/8/layout/process3"/>
    <dgm:cxn modelId="{47A98B4B-E454-4CC5-8105-3CCF50014CFA}" type="presParOf" srcId="{C32FF2F8-BD29-4951-A55E-234BD1E48BB3}" destId="{2F99E1E8-D35C-4A8F-B219-C124DFF587E8}" srcOrd="1" destOrd="0" presId="urn:microsoft.com/office/officeart/2005/8/layout/process3"/>
    <dgm:cxn modelId="{901FFD8F-BCB2-4747-A449-F253111E40A1}" type="presParOf" srcId="{C32FF2F8-BD29-4951-A55E-234BD1E48BB3}" destId="{E2F51A08-FD4E-4DB2-B7FF-4710874F25A3}" srcOrd="2" destOrd="0" presId="urn:microsoft.com/office/officeart/2005/8/layout/process3"/>
    <dgm:cxn modelId="{6B8109DA-031B-47FC-9AED-7C9449D7BCE3}" type="presParOf" srcId="{81148E7F-33AD-41C5-92D2-A3E88A589CCE}" destId="{D4BA6A77-AF72-4882-82E9-3E12EABEB5C2}" srcOrd="5" destOrd="0" presId="urn:microsoft.com/office/officeart/2005/8/layout/process3"/>
    <dgm:cxn modelId="{0C71C1A7-6287-4C16-B31D-824A40F31E31}" type="presParOf" srcId="{D4BA6A77-AF72-4882-82E9-3E12EABEB5C2}" destId="{B5975CC1-77FC-42C0-B65F-EDFD3ECF705A}" srcOrd="0" destOrd="0" presId="urn:microsoft.com/office/officeart/2005/8/layout/process3"/>
    <dgm:cxn modelId="{A274D645-1806-4E49-B069-0E83E2A9E2C0}" type="presParOf" srcId="{81148E7F-33AD-41C5-92D2-A3E88A589CCE}" destId="{0EEFCBF9-6BAD-48DF-9E77-D7AA4E23889B}" srcOrd="6" destOrd="0" presId="urn:microsoft.com/office/officeart/2005/8/layout/process3"/>
    <dgm:cxn modelId="{E72C4808-5026-441A-8F6E-D37261E92668}" type="presParOf" srcId="{0EEFCBF9-6BAD-48DF-9E77-D7AA4E23889B}" destId="{0EDEC826-549D-4510-8219-263A24CEFFD2}" srcOrd="0" destOrd="0" presId="urn:microsoft.com/office/officeart/2005/8/layout/process3"/>
    <dgm:cxn modelId="{810C7ED2-1044-44D3-A6B3-F283BABAE506}" type="presParOf" srcId="{0EEFCBF9-6BAD-48DF-9E77-D7AA4E23889B}" destId="{E562C553-9F66-4601-9EEC-AB2EDFB06461}" srcOrd="1" destOrd="0" presId="urn:microsoft.com/office/officeart/2005/8/layout/process3"/>
    <dgm:cxn modelId="{81DD7024-2B46-4F16-AC30-245CECBF676D}" type="presParOf" srcId="{0EEFCBF9-6BAD-48DF-9E77-D7AA4E23889B}" destId="{656EABCD-E466-48FE-827E-5DAEF3EAA359}" srcOrd="2" destOrd="0" presId="urn:microsoft.com/office/officeart/2005/8/layout/process3"/>
    <dgm:cxn modelId="{A977F936-6DEA-4DA0-A90D-69043F2C3FB9}" type="presParOf" srcId="{81148E7F-33AD-41C5-92D2-A3E88A589CCE}" destId="{73E9B81A-A2CA-4ED8-8767-BF2340D4B280}" srcOrd="7" destOrd="0" presId="urn:microsoft.com/office/officeart/2005/8/layout/process3"/>
    <dgm:cxn modelId="{D0632C8E-788F-4683-B8EC-1E254F76426F}" type="presParOf" srcId="{73E9B81A-A2CA-4ED8-8767-BF2340D4B280}" destId="{EFD4228C-8794-4807-AEF4-50193FD1009B}" srcOrd="0" destOrd="0" presId="urn:microsoft.com/office/officeart/2005/8/layout/process3"/>
    <dgm:cxn modelId="{9451BBB9-7B97-489D-9B1E-CD43B7A90211}" type="presParOf" srcId="{81148E7F-33AD-41C5-92D2-A3E88A589CCE}" destId="{CDA9BCF7-24EF-4355-86FE-B7A75C142E6F}" srcOrd="8" destOrd="0" presId="urn:microsoft.com/office/officeart/2005/8/layout/process3"/>
    <dgm:cxn modelId="{071652DE-4652-4846-8B66-CEF4250874E7}" type="presParOf" srcId="{CDA9BCF7-24EF-4355-86FE-B7A75C142E6F}" destId="{5C3C1AEE-7B4F-46DD-9F31-DA2F80636474}" srcOrd="0" destOrd="0" presId="urn:microsoft.com/office/officeart/2005/8/layout/process3"/>
    <dgm:cxn modelId="{33FBF249-5133-4849-B744-EDCA655549B7}" type="presParOf" srcId="{CDA9BCF7-24EF-4355-86FE-B7A75C142E6F}" destId="{9F96DC4D-7293-44D9-AEE6-1EE7B1046CAE}" srcOrd="1" destOrd="0" presId="urn:microsoft.com/office/officeart/2005/8/layout/process3"/>
    <dgm:cxn modelId="{76920798-AAAB-47C8-B9A2-66A0598D911A}" type="presParOf" srcId="{CDA9BCF7-24EF-4355-86FE-B7A75C142E6F}" destId="{A6A5DFFF-14C9-4BA2-A69B-0891B3CE3EC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21A02-884E-459D-95E1-3766F46F2F90}">
      <dsp:nvSpPr>
        <dsp:cNvPr id="0" name=""/>
        <dsp:cNvSpPr/>
      </dsp:nvSpPr>
      <dsp:spPr>
        <a:xfrm>
          <a:off x="4730" y="1303000"/>
          <a:ext cx="1067307" cy="3887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IN" sz="900" kern="1200" dirty="0"/>
            <a:t>Scraping</a:t>
          </a:r>
        </a:p>
      </dsp:txBody>
      <dsp:txXfrm>
        <a:off x="4730" y="1303000"/>
        <a:ext cx="1067307" cy="259200"/>
      </dsp:txXfrm>
    </dsp:sp>
    <dsp:sp modelId="{C880770C-15B6-4615-9F62-DCD1792E3DAE}">
      <dsp:nvSpPr>
        <dsp:cNvPr id="0" name=""/>
        <dsp:cNvSpPr/>
      </dsp:nvSpPr>
      <dsp:spPr>
        <a:xfrm>
          <a:off x="223335" y="1562200"/>
          <a:ext cx="1067307" cy="11987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dirty="0"/>
            <a:t>Data is scraped from the products’ Amazon listings</a:t>
          </a:r>
        </a:p>
      </dsp:txBody>
      <dsp:txXfrm>
        <a:off x="254595" y="1593460"/>
        <a:ext cx="1004787" cy="1136279"/>
      </dsp:txXfrm>
    </dsp:sp>
    <dsp:sp modelId="{C2842C69-8A6A-4A0F-930D-A12DCF424E39}">
      <dsp:nvSpPr>
        <dsp:cNvPr id="0" name=""/>
        <dsp:cNvSpPr/>
      </dsp:nvSpPr>
      <dsp:spPr>
        <a:xfrm>
          <a:off x="1233837" y="1299735"/>
          <a:ext cx="343015" cy="2657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233837" y="1352881"/>
        <a:ext cx="263297" cy="159436"/>
      </dsp:txXfrm>
    </dsp:sp>
    <dsp:sp modelId="{8A48A6B4-620D-4B86-986F-2B13E2EE7C8E}">
      <dsp:nvSpPr>
        <dsp:cNvPr id="0" name=""/>
        <dsp:cNvSpPr/>
      </dsp:nvSpPr>
      <dsp:spPr>
        <a:xfrm>
          <a:off x="1719237" y="1303000"/>
          <a:ext cx="1067307" cy="3887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IN" sz="900" kern="1200" dirty="0"/>
            <a:t>Preprocessing</a:t>
          </a:r>
        </a:p>
      </dsp:txBody>
      <dsp:txXfrm>
        <a:off x="1719237" y="1303000"/>
        <a:ext cx="1067307" cy="259200"/>
      </dsp:txXfrm>
    </dsp:sp>
    <dsp:sp modelId="{80B390F1-5BE1-4643-9F66-AA890B07F395}">
      <dsp:nvSpPr>
        <dsp:cNvPr id="0" name=""/>
        <dsp:cNvSpPr/>
      </dsp:nvSpPr>
      <dsp:spPr>
        <a:xfrm>
          <a:off x="1937842" y="1562200"/>
          <a:ext cx="1067307" cy="11987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IN" sz="900" kern="1200" dirty="0"/>
            <a:t>Removal of non-English reviews, punctuations, stop words, frequent words, rare words, special characters etc.</a:t>
          </a:r>
        </a:p>
      </dsp:txBody>
      <dsp:txXfrm>
        <a:off x="1969102" y="1593460"/>
        <a:ext cx="1004787" cy="1136279"/>
      </dsp:txXfrm>
    </dsp:sp>
    <dsp:sp modelId="{0F211BBA-0697-438D-B07E-646948AF1AF2}">
      <dsp:nvSpPr>
        <dsp:cNvPr id="0" name=""/>
        <dsp:cNvSpPr/>
      </dsp:nvSpPr>
      <dsp:spPr>
        <a:xfrm>
          <a:off x="2948344" y="1299735"/>
          <a:ext cx="343015" cy="2657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948344" y="1352881"/>
        <a:ext cx="263297" cy="159436"/>
      </dsp:txXfrm>
    </dsp:sp>
    <dsp:sp modelId="{2F99E1E8-D35C-4A8F-B219-C124DFF587E8}">
      <dsp:nvSpPr>
        <dsp:cNvPr id="0" name=""/>
        <dsp:cNvSpPr/>
      </dsp:nvSpPr>
      <dsp:spPr>
        <a:xfrm>
          <a:off x="3433743" y="1303000"/>
          <a:ext cx="1067307" cy="3887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IN" sz="900" kern="1200" dirty="0"/>
            <a:t>Sentiment Analysis</a:t>
          </a:r>
        </a:p>
      </dsp:txBody>
      <dsp:txXfrm>
        <a:off x="3433743" y="1303000"/>
        <a:ext cx="1067307" cy="259200"/>
      </dsp:txXfrm>
    </dsp:sp>
    <dsp:sp modelId="{E2F51A08-FD4E-4DB2-B7FF-4710874F25A3}">
      <dsp:nvSpPr>
        <dsp:cNvPr id="0" name=""/>
        <dsp:cNvSpPr/>
      </dsp:nvSpPr>
      <dsp:spPr>
        <a:xfrm>
          <a:off x="3652348" y="1562200"/>
          <a:ext cx="1067307" cy="11987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IN" sz="900" kern="1200" dirty="0"/>
            <a:t>Done using models specifically tuned for vectorization, this results in a accurate sentiment analysis</a:t>
          </a:r>
        </a:p>
      </dsp:txBody>
      <dsp:txXfrm>
        <a:off x="3683608" y="1593460"/>
        <a:ext cx="1004787" cy="1136279"/>
      </dsp:txXfrm>
    </dsp:sp>
    <dsp:sp modelId="{D4BA6A77-AF72-4882-82E9-3E12EABEB5C2}">
      <dsp:nvSpPr>
        <dsp:cNvPr id="0" name=""/>
        <dsp:cNvSpPr/>
      </dsp:nvSpPr>
      <dsp:spPr>
        <a:xfrm>
          <a:off x="4662850" y="1299735"/>
          <a:ext cx="343015" cy="2657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662850" y="1352881"/>
        <a:ext cx="263297" cy="159436"/>
      </dsp:txXfrm>
    </dsp:sp>
    <dsp:sp modelId="{E562C553-9F66-4601-9EEC-AB2EDFB06461}">
      <dsp:nvSpPr>
        <dsp:cNvPr id="0" name=""/>
        <dsp:cNvSpPr/>
      </dsp:nvSpPr>
      <dsp:spPr>
        <a:xfrm>
          <a:off x="5148250" y="1303000"/>
          <a:ext cx="1067307" cy="3887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IN" sz="900" kern="1200" dirty="0"/>
            <a:t>Clustering</a:t>
          </a:r>
        </a:p>
      </dsp:txBody>
      <dsp:txXfrm>
        <a:off x="5148250" y="1303000"/>
        <a:ext cx="1067307" cy="259200"/>
      </dsp:txXfrm>
    </dsp:sp>
    <dsp:sp modelId="{656EABCD-E466-48FE-827E-5DAEF3EAA359}">
      <dsp:nvSpPr>
        <dsp:cNvPr id="0" name=""/>
        <dsp:cNvSpPr/>
      </dsp:nvSpPr>
      <dsp:spPr>
        <a:xfrm>
          <a:off x="5366855" y="1562200"/>
          <a:ext cx="1067307" cy="11987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IN" sz="900" kern="1200" dirty="0"/>
            <a:t>Done using </a:t>
          </a:r>
          <a:r>
            <a:rPr lang="en-IN" sz="900" kern="1200" dirty="0" err="1"/>
            <a:t>RoBERTa</a:t>
          </a:r>
          <a:r>
            <a:rPr lang="en-IN" sz="900" kern="1200" dirty="0"/>
            <a:t> large model for maximum cluster accuracy</a:t>
          </a:r>
        </a:p>
      </dsp:txBody>
      <dsp:txXfrm>
        <a:off x="5398115" y="1593460"/>
        <a:ext cx="1004787" cy="1136279"/>
      </dsp:txXfrm>
    </dsp:sp>
    <dsp:sp modelId="{73E9B81A-A2CA-4ED8-8767-BF2340D4B280}">
      <dsp:nvSpPr>
        <dsp:cNvPr id="0" name=""/>
        <dsp:cNvSpPr/>
      </dsp:nvSpPr>
      <dsp:spPr>
        <a:xfrm>
          <a:off x="6377357" y="1299735"/>
          <a:ext cx="343015" cy="2657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6377357" y="1352881"/>
        <a:ext cx="263297" cy="159436"/>
      </dsp:txXfrm>
    </dsp:sp>
    <dsp:sp modelId="{9F96DC4D-7293-44D9-AEE6-1EE7B1046CAE}">
      <dsp:nvSpPr>
        <dsp:cNvPr id="0" name=""/>
        <dsp:cNvSpPr/>
      </dsp:nvSpPr>
      <dsp:spPr>
        <a:xfrm>
          <a:off x="6862757" y="1303000"/>
          <a:ext cx="1067307" cy="3887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IN" sz="900" kern="1200" dirty="0"/>
            <a:t>LLM</a:t>
          </a:r>
        </a:p>
      </dsp:txBody>
      <dsp:txXfrm>
        <a:off x="6862757" y="1303000"/>
        <a:ext cx="1067307" cy="259200"/>
      </dsp:txXfrm>
    </dsp:sp>
    <dsp:sp modelId="{A6A5DFFF-14C9-4BA2-A69B-0891B3CE3EC2}">
      <dsp:nvSpPr>
        <dsp:cNvPr id="0" name=""/>
        <dsp:cNvSpPr/>
      </dsp:nvSpPr>
      <dsp:spPr>
        <a:xfrm>
          <a:off x="7081362" y="1562200"/>
          <a:ext cx="1067307" cy="11987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IN" sz="900" kern="1200" dirty="0"/>
            <a:t>Combining of clusters and sending this data to Gemini for summarisation results in a highly </a:t>
          </a:r>
          <a:r>
            <a:rPr lang="en-IN" sz="900" kern="1200"/>
            <a:t>understandable summary</a:t>
          </a:r>
          <a:endParaRPr lang="en-IN" sz="900" kern="1200" dirty="0"/>
        </a:p>
      </dsp:txBody>
      <dsp:txXfrm>
        <a:off x="7112622" y="1593460"/>
        <a:ext cx="1004787" cy="11362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mailto:sm4983@srmist.edu.in"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Box 2">
            <a:extLst>
              <a:ext uri="{FF2B5EF4-FFF2-40B4-BE49-F238E27FC236}">
                <a16:creationId xmlns:a16="http://schemas.microsoft.com/office/drawing/2014/main" id="{144C766A-0C48-CA3D-D3B0-256DEA3BBE12}"/>
              </a:ext>
            </a:extLst>
          </p:cNvPr>
          <p:cNvSpPr txBox="1"/>
          <p:nvPr/>
        </p:nvSpPr>
        <p:spPr>
          <a:xfrm>
            <a:off x="228600" y="1047750"/>
            <a:ext cx="8610600" cy="369332"/>
          </a:xfrm>
          <a:prstGeom prst="rect">
            <a:avLst/>
          </a:prstGeom>
          <a:noFill/>
        </p:spPr>
        <p:txBody>
          <a:bodyPr wrap="square" rtlCol="0">
            <a:spAutoFit/>
          </a:bodyPr>
          <a:lstStyle/>
          <a:p>
            <a:r>
              <a:rPr lang="en-IN" dirty="0"/>
              <a:t>PS-11: Intel Products Sentiment Analysis from Online Reviews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Box 2">
            <a:extLst>
              <a:ext uri="{FF2B5EF4-FFF2-40B4-BE49-F238E27FC236}">
                <a16:creationId xmlns:a16="http://schemas.microsoft.com/office/drawing/2014/main" id="{EA24DD1A-9044-4862-4B31-7BBC17308C85}"/>
              </a:ext>
            </a:extLst>
          </p:cNvPr>
          <p:cNvSpPr txBox="1"/>
          <p:nvPr/>
        </p:nvSpPr>
        <p:spPr>
          <a:xfrm>
            <a:off x="304800" y="1047750"/>
            <a:ext cx="8534400" cy="3139321"/>
          </a:xfrm>
          <a:prstGeom prst="rect">
            <a:avLst/>
          </a:prstGeom>
          <a:noFill/>
        </p:spPr>
        <p:txBody>
          <a:bodyPr wrap="square" rtlCol="0">
            <a:spAutoFit/>
          </a:bodyPr>
          <a:lstStyle/>
          <a:p>
            <a:r>
              <a:rPr lang="en-IN" dirty="0"/>
              <a:t>The general theme of my approach to the assignment was to utilise multiple Clustering and Sentiment Analysis techniques. Since the objective of this industrial session was to improve our technical skills, I wanted to test out multiple approaches to identify which ones worked:</a:t>
            </a:r>
          </a:p>
          <a:p>
            <a:pPr marL="342900" indent="-342900">
              <a:buAutoNum type="arabicPeriod"/>
            </a:pPr>
            <a:r>
              <a:rPr lang="en-IN" dirty="0"/>
              <a:t>Most efficiently</a:t>
            </a:r>
          </a:p>
          <a:p>
            <a:pPr marL="342900" indent="-342900">
              <a:buAutoNum type="arabicPeriod"/>
            </a:pPr>
            <a:r>
              <a:rPr lang="en-IN" dirty="0"/>
              <a:t>Most accurately</a:t>
            </a:r>
          </a:p>
          <a:p>
            <a:pPr marL="342900" indent="-342900">
              <a:buAutoNum type="arabicPeriod"/>
            </a:pPr>
            <a:endParaRPr lang="en-IN" dirty="0"/>
          </a:p>
          <a:p>
            <a:r>
              <a:rPr lang="en-IN" dirty="0"/>
              <a:t>Unfortunately, scraping data from Amazon came with its own set of problems, since Amazon limits the number of reviews scraped per attempt. This limitation on the amount of reviews obtained caused overfitting of the data, which is not desirable.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4" name="TextBox 3">
            <a:extLst>
              <a:ext uri="{FF2B5EF4-FFF2-40B4-BE49-F238E27FC236}">
                <a16:creationId xmlns:a16="http://schemas.microsoft.com/office/drawing/2014/main" id="{85D219CC-DD22-FC0C-933B-FAFDA8FF849C}"/>
              </a:ext>
            </a:extLst>
          </p:cNvPr>
          <p:cNvSpPr txBox="1"/>
          <p:nvPr/>
        </p:nvSpPr>
        <p:spPr>
          <a:xfrm>
            <a:off x="179628" y="971550"/>
            <a:ext cx="8659572" cy="3284041"/>
          </a:xfrm>
          <a:prstGeom prst="rect">
            <a:avLst/>
          </a:prstGeom>
          <a:noFill/>
        </p:spPr>
        <p:txBody>
          <a:bodyPr wrap="square" rtlCol="0">
            <a:spAutoFit/>
          </a:bodyPr>
          <a:lstStyle/>
          <a:p>
            <a:pPr marL="342900" indent="-342900">
              <a:lnSpc>
                <a:spcPct val="150000"/>
              </a:lnSpc>
              <a:buAutoNum type="arabicPeriod"/>
            </a:pPr>
            <a:r>
              <a:rPr lang="en-IN" sz="1400" dirty="0"/>
              <a:t>Removal on all non-English / ambiguous language reviews</a:t>
            </a:r>
            <a:br>
              <a:rPr lang="en-IN" sz="1400" dirty="0"/>
            </a:br>
            <a:endParaRPr lang="en-IN" sz="1400" dirty="0"/>
          </a:p>
          <a:p>
            <a:pPr marL="342900" indent="-342900">
              <a:lnSpc>
                <a:spcPct val="150000"/>
              </a:lnSpc>
              <a:buAutoNum type="arabicPeriod"/>
            </a:pPr>
            <a:r>
              <a:rPr lang="en-IN" sz="1400" dirty="0"/>
              <a:t>2 types of sentimental analysis using different models, that return 5 labels ranging from “Very Negative” to “Very Positive” with 3 intermediate labels </a:t>
            </a:r>
            <a:br>
              <a:rPr lang="en-IN" sz="1400" dirty="0"/>
            </a:br>
            <a:endParaRPr lang="en-IN" sz="1400" dirty="0"/>
          </a:p>
          <a:p>
            <a:pPr marL="342900" indent="-342900">
              <a:lnSpc>
                <a:spcPct val="150000"/>
              </a:lnSpc>
              <a:buAutoNum type="arabicPeriod"/>
            </a:pPr>
            <a:r>
              <a:rPr lang="en-IN" sz="1400" dirty="0"/>
              <a:t>2 types of clustering techniques: Hierarchical and K-means. Both cluster sentences are then combined and a summary is generated using data from all 10 clusters.</a:t>
            </a:r>
            <a:br>
              <a:rPr lang="en-IN" sz="1400" dirty="0"/>
            </a:br>
            <a:endParaRPr lang="en-IN" sz="1400" dirty="0"/>
          </a:p>
          <a:p>
            <a:pPr marL="342900" indent="-342900">
              <a:lnSpc>
                <a:spcPct val="150000"/>
              </a:lnSpc>
              <a:buAutoNum type="arabicPeriod"/>
            </a:pPr>
            <a:r>
              <a:rPr lang="en-IN" sz="1400" dirty="0"/>
              <a:t>Also, the criticism in the reviews is analysed and used to generate useful feedback for future products.</a:t>
            </a:r>
          </a:p>
          <a:p>
            <a:pPr marL="342900" indent="-342900">
              <a:lnSpc>
                <a:spcPct val="150000"/>
              </a:lnSpc>
              <a:buAutoNum type="arabicPeriod"/>
            </a:pPr>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graphicFrame>
        <p:nvGraphicFramePr>
          <p:cNvPr id="3" name="Diagram 2">
            <a:extLst>
              <a:ext uri="{FF2B5EF4-FFF2-40B4-BE49-F238E27FC236}">
                <a16:creationId xmlns:a16="http://schemas.microsoft.com/office/drawing/2014/main" id="{8AB6B627-4D0D-4732-7B77-FB7357AF1A68}"/>
              </a:ext>
            </a:extLst>
          </p:cNvPr>
          <p:cNvGraphicFramePr/>
          <p:nvPr>
            <p:extLst>
              <p:ext uri="{D42A27DB-BD31-4B8C-83A1-F6EECF244321}">
                <p14:modId xmlns:p14="http://schemas.microsoft.com/office/powerpoint/2010/main" val="3298535391"/>
              </p:ext>
            </p:extLst>
          </p:nvPr>
        </p:nvGraphicFramePr>
        <p:xfrm>
          <a:off x="533400" y="527570"/>
          <a:ext cx="8153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Box 2">
            <a:extLst>
              <a:ext uri="{FF2B5EF4-FFF2-40B4-BE49-F238E27FC236}">
                <a16:creationId xmlns:a16="http://schemas.microsoft.com/office/drawing/2014/main" id="{4661BB57-A9E1-8516-95C2-C4836F7C5885}"/>
              </a:ext>
            </a:extLst>
          </p:cNvPr>
          <p:cNvSpPr txBox="1"/>
          <p:nvPr/>
        </p:nvSpPr>
        <p:spPr>
          <a:xfrm>
            <a:off x="179628" y="895350"/>
            <a:ext cx="4544772" cy="4185761"/>
          </a:xfrm>
          <a:prstGeom prst="rect">
            <a:avLst/>
          </a:prstGeom>
          <a:noFill/>
        </p:spPr>
        <p:txBody>
          <a:bodyPr wrap="square" rtlCol="0">
            <a:spAutoFit/>
          </a:bodyPr>
          <a:lstStyle/>
          <a:p>
            <a:r>
              <a:rPr lang="en-IN" sz="1400" b="1" dirty="0"/>
              <a:t>Web Scraping:</a:t>
            </a:r>
          </a:p>
          <a:p>
            <a:pPr marL="342900" indent="-342900">
              <a:buAutoNum type="arabicPeriod"/>
            </a:pPr>
            <a:r>
              <a:rPr lang="en-IN" sz="1400" dirty="0"/>
              <a:t>Requests</a:t>
            </a:r>
          </a:p>
          <a:p>
            <a:pPr marL="342900" indent="-342900">
              <a:buAutoNum type="arabicPeriod"/>
            </a:pPr>
            <a:r>
              <a:rPr lang="en-IN" sz="1400" dirty="0"/>
              <a:t>BeautifulSoup4</a:t>
            </a:r>
          </a:p>
          <a:p>
            <a:pPr marL="342900" indent="-342900">
              <a:buAutoNum type="arabicPeriod"/>
            </a:pPr>
            <a:endParaRPr lang="en-IN" sz="1400" dirty="0"/>
          </a:p>
          <a:p>
            <a:r>
              <a:rPr lang="en-IN" sz="1400" b="1" dirty="0"/>
              <a:t>Removing Non-English Reviews:</a:t>
            </a:r>
          </a:p>
          <a:p>
            <a:pPr marL="342900" indent="-342900">
              <a:buAutoNum type="arabicPeriod"/>
            </a:pPr>
            <a:r>
              <a:rPr lang="en-IN" sz="1400" dirty="0" err="1"/>
              <a:t>LangDetect</a:t>
            </a:r>
            <a:endParaRPr lang="en-IN" sz="1400" dirty="0"/>
          </a:p>
          <a:p>
            <a:pPr marL="342900" indent="-342900">
              <a:buAutoNum type="arabicPeriod"/>
            </a:pPr>
            <a:r>
              <a:rPr lang="en-IN" sz="1400" dirty="0" err="1"/>
              <a:t>LangID</a:t>
            </a:r>
            <a:endParaRPr lang="en-IN" sz="1400" dirty="0"/>
          </a:p>
          <a:p>
            <a:pPr marL="342900" indent="-342900">
              <a:buAutoNum type="arabicPeriod"/>
            </a:pPr>
            <a:endParaRPr lang="en-IN" sz="1400" dirty="0"/>
          </a:p>
          <a:p>
            <a:r>
              <a:rPr lang="en-IN" sz="1400" b="1" dirty="0"/>
              <a:t>Sentiment Analysis Models (</a:t>
            </a:r>
            <a:r>
              <a:rPr lang="en-IN" sz="1400" b="1" dirty="0" err="1"/>
              <a:t>HuggingFace</a:t>
            </a:r>
            <a:r>
              <a:rPr lang="en-IN" sz="1400" b="1" dirty="0"/>
              <a:t>):</a:t>
            </a:r>
          </a:p>
          <a:p>
            <a:pPr marL="342900" indent="-342900">
              <a:buAutoNum type="arabicPeriod"/>
            </a:pPr>
            <a:r>
              <a:rPr lang="en-IN" sz="1400" dirty="0" err="1"/>
              <a:t>nlptown</a:t>
            </a:r>
            <a:r>
              <a:rPr lang="en-IN" sz="1400" dirty="0"/>
              <a:t>/</a:t>
            </a:r>
            <a:r>
              <a:rPr lang="en-IN" sz="1400" dirty="0" err="1"/>
              <a:t>bert</a:t>
            </a:r>
            <a:r>
              <a:rPr lang="en-IN" sz="1400" dirty="0"/>
              <a:t>-base-multilingual-uncased-sentiment</a:t>
            </a:r>
          </a:p>
          <a:p>
            <a:pPr marL="342900" indent="-342900">
              <a:buAutoNum type="arabicPeriod"/>
            </a:pPr>
            <a:r>
              <a:rPr lang="en-IN" sz="1400" dirty="0" err="1"/>
              <a:t>ardiffnlp</a:t>
            </a:r>
            <a:r>
              <a:rPr lang="en-IN" sz="1400" dirty="0"/>
              <a:t>/twitter-</a:t>
            </a:r>
            <a:r>
              <a:rPr lang="en-IN" sz="1400" dirty="0" err="1"/>
              <a:t>roberta</a:t>
            </a:r>
            <a:r>
              <a:rPr lang="en-IN" sz="1400" dirty="0"/>
              <a:t>-base-sentiment</a:t>
            </a:r>
          </a:p>
          <a:p>
            <a:pPr marL="342900" indent="-342900">
              <a:buAutoNum type="arabicPeriod"/>
            </a:pPr>
            <a:endParaRPr lang="en-IN" sz="1400" dirty="0"/>
          </a:p>
          <a:p>
            <a:r>
              <a:rPr lang="en-IN" sz="1400" b="1" dirty="0"/>
              <a:t>Word Embedding</a:t>
            </a:r>
          </a:p>
          <a:p>
            <a:pPr marL="342900" indent="-342900">
              <a:buAutoNum type="arabicPeriod"/>
            </a:pPr>
            <a:r>
              <a:rPr lang="en-IN" sz="1400" dirty="0"/>
              <a:t>Roberta-Large</a:t>
            </a:r>
          </a:p>
          <a:p>
            <a:endParaRPr lang="en-IN" sz="1400" dirty="0"/>
          </a:p>
          <a:p>
            <a:r>
              <a:rPr lang="en-IN" sz="1400" b="1" dirty="0"/>
              <a:t>Clustering Techniques</a:t>
            </a:r>
          </a:p>
          <a:p>
            <a:pPr marL="342900" indent="-342900">
              <a:buAutoNum type="arabicPeriod"/>
            </a:pPr>
            <a:r>
              <a:rPr lang="en-IN" sz="1400" dirty="0" err="1"/>
              <a:t>Heirarchy</a:t>
            </a:r>
            <a:r>
              <a:rPr lang="en-IN" sz="1400" dirty="0"/>
              <a:t> Clustering</a:t>
            </a:r>
          </a:p>
          <a:p>
            <a:pPr marL="342900" indent="-342900">
              <a:buAutoNum type="arabicPeriod"/>
            </a:pPr>
            <a:r>
              <a:rPr lang="en-IN" sz="1400" dirty="0"/>
              <a:t>K-means clustering</a:t>
            </a:r>
          </a:p>
          <a:p>
            <a:pPr marL="342900" indent="-342900">
              <a:buAutoNum type="arabicPeriod"/>
            </a:pPr>
            <a:endParaRPr lang="en-IN" sz="1400" dirty="0"/>
          </a:p>
        </p:txBody>
      </p:sp>
      <p:sp>
        <p:nvSpPr>
          <p:cNvPr id="4" name="TextBox 3">
            <a:extLst>
              <a:ext uri="{FF2B5EF4-FFF2-40B4-BE49-F238E27FC236}">
                <a16:creationId xmlns:a16="http://schemas.microsoft.com/office/drawing/2014/main" id="{B7B3018E-BAE2-21A7-2A85-4AF4D67D562D}"/>
              </a:ext>
            </a:extLst>
          </p:cNvPr>
          <p:cNvSpPr txBox="1"/>
          <p:nvPr/>
        </p:nvSpPr>
        <p:spPr>
          <a:xfrm>
            <a:off x="4800600" y="895350"/>
            <a:ext cx="3962400" cy="3539430"/>
          </a:xfrm>
          <a:prstGeom prst="rect">
            <a:avLst/>
          </a:prstGeom>
          <a:noFill/>
        </p:spPr>
        <p:txBody>
          <a:bodyPr wrap="square" rtlCol="0">
            <a:spAutoFit/>
          </a:bodyPr>
          <a:lstStyle/>
          <a:p>
            <a:r>
              <a:rPr lang="en-US" sz="1600" b="1" dirty="0"/>
              <a:t>Roberta-Large </a:t>
            </a:r>
            <a:r>
              <a:rPr lang="en-US" sz="1600" dirty="0"/>
              <a:t>is a large and powerful </a:t>
            </a:r>
            <a:r>
              <a:rPr lang="en-US" sz="1600" dirty="0" err="1"/>
              <a:t>RoBERTa</a:t>
            </a:r>
            <a:r>
              <a:rPr lang="en-US" sz="1600" dirty="0"/>
              <a:t> model, with:- </a:t>
            </a:r>
          </a:p>
          <a:p>
            <a:pPr marL="342900" indent="-342900">
              <a:buAutoNum type="arabicPeriod"/>
            </a:pPr>
            <a:r>
              <a:rPr lang="en-US" sz="1600" dirty="0"/>
              <a:t>355 million parameters</a:t>
            </a:r>
          </a:p>
          <a:p>
            <a:pPr marL="342900" indent="-342900">
              <a:buAutoNum type="arabicPeriod"/>
            </a:pPr>
            <a:r>
              <a:rPr lang="en-US" sz="1600" dirty="0"/>
              <a:t>24 transformer layers</a:t>
            </a:r>
          </a:p>
          <a:p>
            <a:pPr marL="342900" indent="-342900">
              <a:buAutoNum type="arabicPeriod"/>
            </a:pPr>
            <a:r>
              <a:rPr lang="en-US" sz="1600" dirty="0"/>
              <a:t>16 attention heads</a:t>
            </a:r>
          </a:p>
          <a:p>
            <a:endParaRPr lang="en-US" sz="1600" dirty="0"/>
          </a:p>
          <a:p>
            <a:r>
              <a:rPr lang="en-US" sz="1600" dirty="0"/>
              <a:t>It's particularly useful for tasks that require:- </a:t>
            </a:r>
          </a:p>
          <a:p>
            <a:pPr marL="342900" indent="-342900">
              <a:buAutoNum type="arabicPeriod"/>
            </a:pPr>
            <a:r>
              <a:rPr lang="en-US" sz="1600" dirty="0"/>
              <a:t>High accuracy</a:t>
            </a:r>
          </a:p>
          <a:p>
            <a:pPr marL="342900" indent="-342900">
              <a:buAutoNum type="arabicPeriod"/>
            </a:pPr>
            <a:r>
              <a:rPr lang="en-US" sz="1600" dirty="0"/>
              <a:t>Complex language understanding</a:t>
            </a:r>
          </a:p>
          <a:p>
            <a:pPr marL="342900" indent="-342900">
              <a:buAutoNum type="arabicPeriod"/>
            </a:pPr>
            <a:r>
              <a:rPr lang="en-US" sz="1600" dirty="0"/>
              <a:t>Large-scale text processing</a:t>
            </a:r>
          </a:p>
          <a:p>
            <a:pPr marL="342900" indent="-342900">
              <a:buAutoNum type="arabicPeriod"/>
            </a:pPr>
            <a:endParaRPr lang="en-US" sz="1600" dirty="0"/>
          </a:p>
          <a:p>
            <a:r>
              <a:rPr lang="en-US" sz="1600" dirty="0"/>
              <a:t>In short, "</a:t>
            </a:r>
            <a:r>
              <a:rPr lang="en-US" sz="1600" dirty="0" err="1"/>
              <a:t>roberta</a:t>
            </a:r>
            <a:r>
              <a:rPr lang="en-US" sz="1600" dirty="0"/>
              <a:t>-large" is a heavy-duty NLP model for demanding tasks!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TextBox 2">
            <a:extLst>
              <a:ext uri="{FF2B5EF4-FFF2-40B4-BE49-F238E27FC236}">
                <a16:creationId xmlns:a16="http://schemas.microsoft.com/office/drawing/2014/main" id="{B9B34575-C3F8-288C-5242-8182200629A1}"/>
              </a:ext>
            </a:extLst>
          </p:cNvPr>
          <p:cNvSpPr txBox="1"/>
          <p:nvPr/>
        </p:nvSpPr>
        <p:spPr>
          <a:xfrm>
            <a:off x="533400" y="1352550"/>
            <a:ext cx="7924800" cy="2800767"/>
          </a:xfrm>
          <a:prstGeom prst="rect">
            <a:avLst/>
          </a:prstGeom>
          <a:noFill/>
        </p:spPr>
        <p:txBody>
          <a:bodyPr wrap="square" rtlCol="0">
            <a:spAutoFit/>
          </a:bodyPr>
          <a:lstStyle/>
          <a:p>
            <a:r>
              <a:rPr lang="en-IN" dirty="0"/>
              <a:t>This is the sole and bonafide work of:</a:t>
            </a:r>
            <a:br>
              <a:rPr lang="en-IN" dirty="0"/>
            </a:br>
            <a:br>
              <a:rPr lang="en-IN" dirty="0"/>
            </a:br>
            <a:r>
              <a:rPr lang="en-IN" dirty="0"/>
              <a:t>Sanchit Mahajan</a:t>
            </a:r>
          </a:p>
          <a:p>
            <a:r>
              <a:rPr lang="en-IN" dirty="0">
                <a:hlinkClick r:id="rId2"/>
              </a:rPr>
              <a:t>sm4983@srmist.edu.in</a:t>
            </a:r>
            <a:endParaRPr lang="en-IN" dirty="0"/>
          </a:p>
          <a:p>
            <a:br>
              <a:rPr lang="en-IN" dirty="0"/>
            </a:br>
            <a:br>
              <a:rPr lang="en-IN" dirty="0"/>
            </a:br>
            <a:br>
              <a:rPr lang="en-IN" dirty="0"/>
            </a:br>
            <a:br>
              <a:rPr lang="en-IN" dirty="0"/>
            </a:br>
            <a:endParaRPr lang="en-IN" dirty="0"/>
          </a:p>
          <a:p>
            <a:r>
              <a:rPr lang="en-IN" sz="1400" u="sng" dirty="0"/>
              <a:t>I underwent Intel Unnati Industrial Training as a individual candidate and am not part of a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Box 2">
            <a:extLst>
              <a:ext uri="{FF2B5EF4-FFF2-40B4-BE49-F238E27FC236}">
                <a16:creationId xmlns:a16="http://schemas.microsoft.com/office/drawing/2014/main" id="{6B8032C1-A0C3-4C4D-403E-412F4A96616B}"/>
              </a:ext>
            </a:extLst>
          </p:cNvPr>
          <p:cNvSpPr txBox="1"/>
          <p:nvPr/>
        </p:nvSpPr>
        <p:spPr>
          <a:xfrm>
            <a:off x="304800" y="1047750"/>
            <a:ext cx="8534400" cy="3416320"/>
          </a:xfrm>
          <a:prstGeom prst="rect">
            <a:avLst/>
          </a:prstGeom>
          <a:noFill/>
        </p:spPr>
        <p:txBody>
          <a:bodyPr wrap="square" rtlCol="0">
            <a:spAutoFit/>
          </a:bodyPr>
          <a:lstStyle/>
          <a:p>
            <a:r>
              <a:rPr lang="en-IN" dirty="0"/>
              <a:t>The conclusion drawn in the actual execution is displayed in each </a:t>
            </a:r>
            <a:r>
              <a:rPr lang="en-IN" dirty="0" err="1"/>
              <a:t>Jupyter</a:t>
            </a:r>
            <a:r>
              <a:rPr lang="en-IN" dirty="0"/>
              <a:t> Notebook, since the output was different for each processor. This is natural, since each processor / generation must have its strong and weak points. </a:t>
            </a:r>
            <a:br>
              <a:rPr lang="en-IN" dirty="0"/>
            </a:br>
            <a:br>
              <a:rPr lang="en-IN" dirty="0"/>
            </a:br>
            <a:r>
              <a:rPr lang="en-IN" dirty="0"/>
              <a:t>The conclusion I drew from working on this project was a wonderful insight on how Machine Learning works. I might have used pretrained models for optimisation reasons, but it was a great experience and the guidance from industry experts was much appreciated. </a:t>
            </a:r>
            <a:br>
              <a:rPr lang="en-IN" dirty="0"/>
            </a:br>
            <a:br>
              <a:rPr lang="en-IN" dirty="0"/>
            </a:br>
            <a:r>
              <a:rPr lang="en-IN" dirty="0"/>
              <a:t>My only regret during this industrial training would be not getting to work offline with industry professionals, and not being able to use Llama 3, or any local LLM due to my own technical limitations. 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539</Words>
  <Application>Microsoft Office PowerPoint</Application>
  <PresentationFormat>On-screen Show (16:9)</PresentationFormat>
  <Paragraphs>61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Problem Statement</vt:lpstr>
      <vt:lpstr>Unique Idea Brief (Solution)</vt:lpstr>
      <vt:lpstr>Features Offered</vt:lpstr>
      <vt:lpstr>Process flow</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Sanchit Mahajan</cp:lastModifiedBy>
  <cp:revision>2</cp:revision>
  <dcterms:created xsi:type="dcterms:W3CDTF">2024-07-15T15:50:42Z</dcterms:created>
  <dcterms:modified xsi:type="dcterms:W3CDTF">2024-07-15T16:35:33Z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y fmtid="{D5CDD505-2E9C-101B-9397-08002B2CF9AE}" pid="5" name="Producer">
    <vt:lpwstr>Microsoft® PowerPoint® 2021</vt:lpwstr>
  </property>
</Properties>
</file>