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368" y="-512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4237704"/>
        <c:axId val="2074276472"/>
      </c:barChart>
      <c:catAx>
        <c:axId val="2074237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4276472"/>
        <c:crosses val="autoZero"/>
        <c:auto val="1"/>
        <c:lblAlgn val="ctr"/>
        <c:lblOffset val="100"/>
        <c:noMultiLvlLbl val="0"/>
      </c:catAx>
      <c:valAx>
        <c:axId val="207427647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074237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3" y="485513"/>
            <a:ext cx="8170333" cy="49434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12246" y="29527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402030526"/>
              </p:ext>
            </p:extLst>
          </p:nvPr>
        </p:nvGraphicFramePr>
        <p:xfrm>
          <a:off x="470371" y="1352807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67%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Graphic spid="3" grpId="0">
        <p:bldAsOne/>
      </p:bldGraphic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High School Computer Science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Workforce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5"/>
          <a:stretch/>
        </p:blipFill>
        <p:spPr>
          <a:xfrm>
            <a:off x="1498600" y="768350"/>
            <a:ext cx="6172200" cy="42354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2804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27 states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26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</a:t>
            </a:r>
            <a:r>
              <a:rPr lang="en-US" sz="2000" b="1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from </a:t>
            </a:r>
            <a:r>
              <a:rPr lang="en-US" sz="2000" b="1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20363</TotalTime>
  <Words>620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269</cp:revision>
  <dcterms:created xsi:type="dcterms:W3CDTF">2014-08-04T22:26:06Z</dcterms:created>
  <dcterms:modified xsi:type="dcterms:W3CDTF">2015-12-07T20:16:09Z</dcterms:modified>
</cp:coreProperties>
</file>