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5/14/2019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32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9B36349B-5EA3-4B90-B7C6-99F2E34C5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7" y="1155933"/>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45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45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E23677E0-E442-4DE5-A927-6D001B83B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5" y="1172239"/>
            <a:ext cx="5878586" cy="3837736"/>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22550</TotalTime>
  <Words>2466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383</cp:revision>
  <cp:lastPrinted>2016-07-19T17:37:10Z</cp:lastPrinted>
  <dcterms:created xsi:type="dcterms:W3CDTF">2014-08-04T22:26:06Z</dcterms:created>
  <dcterms:modified xsi:type="dcterms:W3CDTF">2019-05-14T21:06:28Z</dcterms:modified>
</cp:coreProperties>
</file>