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12" d="100"/>
          <a:sy n="112" d="100"/>
        </p:scale>
        <p:origin x="468" y="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11/9/2018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91122"/>
            <a:ext cx="7266709" cy="3472993"/>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spTree>
    <p:extLst>
      <p:ext uri="{BB962C8B-B14F-4D97-AF65-F5344CB8AC3E}">
        <p14:creationId xmlns:p14="http://schemas.microsoft.com/office/powerpoint/2010/main" val="2757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1359" y="3161193"/>
            <a:ext cx="2210933" cy="322959"/>
          </a:xfrm>
          <a:prstGeom prst="rect">
            <a:avLst/>
          </a:prstGeom>
        </p:spPr>
        <p:txBody>
          <a:bodyPr wrap="square" lIns="75996" tIns="37998" rIns="75996" bIns="37998" anchor="ctr">
            <a:spAutoFit/>
          </a:bodyPr>
          <a:lstStyle/>
          <a:p>
            <a:pPr algn="ctr"/>
            <a:r>
              <a:rPr lang="en-US" sz="1600" b="1" spc="-125"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26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created K-12 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33127"/>
            <a:chOff x="8087399" y="5257472"/>
            <a:chExt cx="2589236" cy="933127"/>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 K-12 CS standards</a:t>
              </a:r>
            </a:p>
          </p:txBody>
        </p:sp>
        <p:sp>
          <p:nvSpPr>
            <p:cNvPr id="102" name="Rectangle 101"/>
            <p:cNvSpPr/>
            <p:nvPr/>
          </p:nvSpPr>
          <p:spPr>
            <a:xfrm>
              <a:off x="8599796" y="5728934"/>
              <a:ext cx="2076839"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K-12 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K-12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picture containing map, text&#10;&#10;Description automatically generated">
            <a:extLst>
              <a:ext uri="{FF2B5EF4-FFF2-40B4-BE49-F238E27FC236}">
                <a16:creationId xmlns:a16="http://schemas.microsoft.com/office/drawing/2014/main" id="{CB92E9D6-960D-452F-A7AB-088B7B19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58" y="1155934"/>
            <a:ext cx="5869099" cy="3839289"/>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41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41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descr="A close up of a map&#10;&#10;Description automatically generated">
            <a:extLst>
              <a:ext uri="{FF2B5EF4-FFF2-40B4-BE49-F238E27FC236}">
                <a16:creationId xmlns:a16="http://schemas.microsoft.com/office/drawing/2014/main" id="{4B09C772-5392-4F7F-AED6-C5EA2669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8" y="1172240"/>
            <a:ext cx="5878585" cy="3837735"/>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a:extLst>
              <a:ext uri="{FF2B5EF4-FFF2-40B4-BE49-F238E27FC236}">
                <a16:creationId xmlns:a16="http://schemas.microsoft.com/office/drawing/2014/main" id="{71AC6665-BEA6-4C0C-983A-DC926648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838" y="1380190"/>
            <a:ext cx="7270324" cy="347472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22536</TotalTime>
  <Words>2456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Adobe Gothic Std B</vt:lpstr>
      <vt:lpstr>Arial</vt:lpstr>
      <vt:lpstr>Calibri</vt:lpstr>
      <vt:lpstr>Calibri Light</vt:lpstr>
      <vt:lpstr>Rail 400</vt:lpstr>
      <vt:lpstr>Rail 500</vt:lpstr>
      <vt:lpstr>Rail Headline</vt:lpstr>
      <vt:lpstr>Segoe UI</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cp:lastModifiedBy>
  <cp:revision>374</cp:revision>
  <cp:lastPrinted>2016-07-19T17:37:10Z</cp:lastPrinted>
  <dcterms:created xsi:type="dcterms:W3CDTF">2014-08-04T22:26:06Z</dcterms:created>
  <dcterms:modified xsi:type="dcterms:W3CDTF">2018-11-09T19:00:52Z</dcterms:modified>
</cp:coreProperties>
</file>