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66" d="100"/>
          <a:sy n="66" d="100"/>
        </p:scale>
        <p:origin x="42" y="50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8/24/2018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changing everything</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b="1" dirty="0" smtClean="0">
                <a:solidFill>
                  <a:srgbClr val="00ADBC"/>
                </a:solidFill>
                <a:latin typeface="Verdana" panose="020B0604030504040204" pitchFamily="34" charset="0"/>
                <a:ea typeface="Verdana" panose="020B0604030504040204" pitchFamily="34" charset="0"/>
                <a:cs typeface="Verdana" panose="020B0604030504040204" pitchFamily="34" charset="0"/>
              </a:rPr>
              <a:t>foundational</a:t>
            </a:r>
            <a:endPar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algorithms</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how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California</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smtClean="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endPar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a:t>
            </a:r>
            <a:r>
              <a:rPr lang="en-US" sz="36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a:t>
            </a:r>
            <a:endPar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believe </a:t>
            </a: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rural and small towns</a:t>
            </a: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openings:</a:t>
            </a: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These </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science</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a:t>
            </a:r>
            <a:r>
              <a:rPr lang="en-US" sz="18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21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Momentum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75" y="1155934"/>
            <a:ext cx="5787047" cy="3785616"/>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38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38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67" y="1155934"/>
            <a:ext cx="5827944" cy="3804675"/>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endParaRPr lang="en-US" sz="1200" dirty="0" smtClean="0">
              <a:solidFill>
                <a:srgbClr val="5B6770"/>
              </a:solidFill>
              <a:latin typeface="Arial"/>
              <a:ea typeface="Adobe Gothic Std B" panose="020B0800000000000000" pitchFamily="34" charset="-128"/>
              <a:cs typeface="Arial"/>
            </a:endParaRPr>
          </a:p>
          <a:p>
            <a:pPr algn="r">
              <a:lnSpc>
                <a:spcPct val="100000"/>
              </a:lnSpc>
            </a:pPr>
            <a:r>
              <a:rPr lang="en-US" sz="1200" dirty="0" smtClean="0">
                <a:solidFill>
                  <a:srgbClr val="5B6770"/>
                </a:solidFill>
                <a:latin typeface="Arial"/>
                <a:ea typeface="Adobe Gothic Std B" panose="020B0800000000000000" pitchFamily="34" charset="-128"/>
                <a:cs typeface="Arial"/>
              </a:rPr>
              <a:t>Change </a:t>
            </a:r>
            <a:r>
              <a:rPr lang="en-US" sz="1200" dirty="0">
                <a:solidFill>
                  <a:srgbClr val="5B6770"/>
                </a:solidFill>
                <a:latin typeface="Arial"/>
                <a:ea typeface="Adobe Gothic Std B" panose="020B0800000000000000" pitchFamily="34" charset="-128"/>
                <a:cs typeface="Arial"/>
              </a:rPr>
              <a:t>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technology</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a:t>
            </a:r>
            <a:r>
              <a:rPr lang="en-US"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1843</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21324</TotalTime>
  <Words>2445</Words>
  <Application>Microsoft Office PowerPoint</Application>
  <PresentationFormat>On-screen Show (16:9)</PresentationFormat>
  <Paragraphs>214</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353</cp:revision>
  <cp:lastPrinted>2016-07-19T17:37:10Z</cp:lastPrinted>
  <dcterms:created xsi:type="dcterms:W3CDTF">2014-08-04T22:26:06Z</dcterms:created>
  <dcterms:modified xsi:type="dcterms:W3CDTF">2018-08-24T21:28:46Z</dcterms:modified>
</cp:coreProperties>
</file>