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p:scale>
          <a:sx n="83" d="100"/>
          <a:sy n="83" d="100"/>
        </p:scale>
        <p:origin x="282" y="23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451393096"/>
        <c:axId val="451385648"/>
      </c:barChart>
      <c:catAx>
        <c:axId val="451393096"/>
        <c:scaling>
          <c:orientation val="minMax"/>
        </c:scaling>
        <c:delete val="1"/>
        <c:axPos val="b"/>
        <c:majorTickMark val="none"/>
        <c:minorTickMark val="none"/>
        <c:tickLblPos val="nextTo"/>
        <c:crossAx val="451385648"/>
        <c:crosses val="autoZero"/>
        <c:auto val="0"/>
        <c:lblAlgn val="ctr"/>
        <c:lblOffset val="100"/>
        <c:noMultiLvlLbl val="0"/>
      </c:catAx>
      <c:valAx>
        <c:axId val="451385648"/>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451393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451389176"/>
        <c:axId val="451389960"/>
      </c:barChart>
      <c:catAx>
        <c:axId val="451389176"/>
        <c:scaling>
          <c:orientation val="minMax"/>
        </c:scaling>
        <c:delete val="1"/>
        <c:axPos val="b"/>
        <c:majorTickMark val="none"/>
        <c:minorTickMark val="none"/>
        <c:tickLblPos val="nextTo"/>
        <c:crossAx val="451389960"/>
        <c:crosses val="autoZero"/>
        <c:auto val="1"/>
        <c:lblAlgn val="ctr"/>
        <c:lblOffset val="100"/>
        <c:noMultiLvlLbl val="0"/>
      </c:catAx>
      <c:valAx>
        <c:axId val="4513899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451389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6/26/2018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endPar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endPar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21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18" y="1215167"/>
            <a:ext cx="5782703" cy="3782774"/>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pic>
        <p:nvPicPr>
          <p:cNvPr id="4" name="Picture 3">
            <a:extLst>
              <a:ext uri="{FF2B5EF4-FFF2-40B4-BE49-F238E27FC236}">
                <a16:creationId xmlns:a16="http://schemas.microsoft.com/office/drawing/2014/main" xmlns=""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92" y="1213318"/>
            <a:ext cx="5803967" cy="3785616"/>
          </a:xfrm>
          <a:prstGeom prst="rect">
            <a:avLst/>
          </a:prstGeom>
        </p:spPr>
      </p:pic>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35 states + DC</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35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endPar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21306</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349</cp:revision>
  <cp:lastPrinted>2016-07-19T17:37:10Z</cp:lastPrinted>
  <dcterms:created xsi:type="dcterms:W3CDTF">2014-08-04T22:26:06Z</dcterms:created>
  <dcterms:modified xsi:type="dcterms:W3CDTF">2018-06-26T22:56:57Z</dcterms:modified>
</cp:coreProperties>
</file>