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544" y="-552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800120"/>
        <c:axId val="2117809960"/>
      </c:barChart>
      <c:catAx>
        <c:axId val="2117800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7809960"/>
        <c:crosses val="autoZero"/>
        <c:auto val="1"/>
        <c:lblAlgn val="ctr"/>
        <c:lblOffset val="100"/>
        <c:noMultiLvlLbl val="0"/>
      </c:catAx>
      <c:valAx>
        <c:axId val="211780996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17800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975767984223"/>
          <c:y val="0.0491555575404357"/>
          <c:w val="0.924946236980066"/>
          <c:h val="0.9508444424595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</c:v>
                </c:pt>
                <c:pt idx="1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b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2" b="-9756"/>
          <a:stretch/>
        </p:blipFill>
        <p:spPr>
          <a:xfrm>
            <a:off x="808737" y="1282700"/>
            <a:ext cx="6862063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2024</a:t>
            </a:r>
            <a:endParaRPr lang="en-US" sz="28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2146" y="28765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8404482"/>
              </p:ext>
            </p:extLst>
          </p:nvPr>
        </p:nvGraphicFramePr>
        <p:xfrm>
          <a:off x="724800" y="1392916"/>
          <a:ext cx="3576343" cy="335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71%</a:t>
            </a:r>
            <a:endParaRPr lang="en-US" sz="5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  <p:bldP spid="13" grpId="1"/>
      <p:bldP spid="15" grpId="0"/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igh school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workforce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5725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states + DC</a:t>
            </a:r>
            <a:endParaRPr lang="en-US" sz="3200" b="1" dirty="0">
              <a:solidFill>
                <a:srgbClr val="7665A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from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20390</TotalTime>
  <Words>622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277</cp:revision>
  <dcterms:created xsi:type="dcterms:W3CDTF">2014-08-04T22:26:06Z</dcterms:created>
  <dcterms:modified xsi:type="dcterms:W3CDTF">2016-02-01T20:11:35Z</dcterms:modified>
</cp:coreProperties>
</file>