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12" d="100"/>
          <a:sy n="112" d="100"/>
        </p:scale>
        <p:origin x="468" y="68"/>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633546128"/>
        <c:axId val="633550440"/>
      </c:barChart>
      <c:catAx>
        <c:axId val="633546128"/>
        <c:scaling>
          <c:orientation val="minMax"/>
        </c:scaling>
        <c:delete val="1"/>
        <c:axPos val="b"/>
        <c:majorTickMark val="none"/>
        <c:minorTickMark val="none"/>
        <c:tickLblPos val="nextTo"/>
        <c:crossAx val="633550440"/>
        <c:crosses val="autoZero"/>
        <c:auto val="0"/>
        <c:lblAlgn val="ctr"/>
        <c:lblOffset val="100"/>
        <c:noMultiLvlLbl val="0"/>
      </c:catAx>
      <c:valAx>
        <c:axId val="633550440"/>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633546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633553184"/>
        <c:axId val="633556712"/>
      </c:barChart>
      <c:catAx>
        <c:axId val="633553184"/>
        <c:scaling>
          <c:orientation val="minMax"/>
        </c:scaling>
        <c:delete val="1"/>
        <c:axPos val="b"/>
        <c:majorTickMark val="none"/>
        <c:minorTickMark val="none"/>
        <c:tickLblPos val="nextTo"/>
        <c:crossAx val="633556712"/>
        <c:crosses val="autoZero"/>
        <c:auto val="1"/>
        <c:lblAlgn val="ctr"/>
        <c:lblOffset val="100"/>
        <c:noMultiLvlLbl val="0"/>
      </c:catAx>
      <c:valAx>
        <c:axId val="633556712"/>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633553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10/15/2018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school principals and superintendents tell us that fewer than half of schools actually offer computer science classes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10/15/2018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15" name="Rectangle 14"/>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spTree>
    <p:extLst>
      <p:ext uri="{BB962C8B-B14F-4D97-AF65-F5344CB8AC3E}">
        <p14:creationId xmlns:p14="http://schemas.microsoft.com/office/powerpoint/2010/main" val="27576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24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A picture containing map, text&#10;&#10;Description generated with very high confidence">
            <a:extLst>
              <a:ext uri="{FF2B5EF4-FFF2-40B4-BE49-F238E27FC236}">
                <a16:creationId xmlns:a16="http://schemas.microsoft.com/office/drawing/2014/main" id="{9EAE953A-291B-42FF-9069-2C601B2C9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39" y="1155934"/>
            <a:ext cx="5869096"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39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39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2" descr="A close up of a map&#10;&#10;Description generated with high confidence">
            <a:extLst>
              <a:ext uri="{FF2B5EF4-FFF2-40B4-BE49-F238E27FC236}">
                <a16:creationId xmlns:a16="http://schemas.microsoft.com/office/drawing/2014/main" id="{4FE816BF-623F-4E33-8966-DF1BBDF33522}"/>
              </a:ext>
            </a:extLst>
          </p:cNvPr>
          <p:cNvPicPr>
            <a:picLocks noChangeAspect="1"/>
          </p:cNvPicPr>
          <p:nvPr/>
        </p:nvPicPr>
        <p:blipFill>
          <a:blip r:embed="rId3"/>
          <a:stretch>
            <a:fillRect/>
          </a:stretch>
        </p:blipFill>
        <p:spPr>
          <a:xfrm>
            <a:off x="138418" y="1162499"/>
            <a:ext cx="5878585" cy="3840911"/>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2645474282"/>
              </p:ext>
            </p:extLst>
          </p:nvPr>
        </p:nvGraphicFramePr>
        <p:xfrm>
          <a:off x="298979" y="1155934"/>
          <a:ext cx="4178097" cy="3444753"/>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535380426"/>
              </p:ext>
            </p:extLst>
          </p:nvPr>
        </p:nvGraphicFramePr>
        <p:xfrm>
          <a:off x="4776475" y="820010"/>
          <a:ext cx="4216846" cy="3780677"/>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175125" y="1385885"/>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208376" y="1460616"/>
            <a:ext cx="3109448"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426572"/>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713024" y="1501303"/>
            <a:ext cx="2950616"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21329</TotalTime>
  <Words>2455</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27</vt:i4>
      </vt:variant>
    </vt:vector>
  </HeadingPairs>
  <TitlesOfParts>
    <vt:vector size="40" baseType="lpstr">
      <vt:lpstr>Adobe Gothic Std B</vt:lpstr>
      <vt:lpstr>Arial</vt:lpstr>
      <vt:lpstr>Calibri</vt:lpstr>
      <vt:lpstr>Calibri Light</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367</cp:revision>
  <cp:lastPrinted>2016-07-19T17:37:10Z</cp:lastPrinted>
  <dcterms:created xsi:type="dcterms:W3CDTF">2014-08-04T22:26:06Z</dcterms:created>
  <dcterms:modified xsi:type="dcterms:W3CDTF">2018-10-15T23:28:53Z</dcterms:modified>
</cp:coreProperties>
</file>