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2"/>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43" r:id="rId30"/>
    <p:sldId id="439" r:id="rId31"/>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3810" autoAdjust="0"/>
  </p:normalViewPr>
  <p:slideViewPr>
    <p:cSldViewPr snapToGrid="0">
      <p:cViewPr>
        <p:scale>
          <a:sx n="100" d="100"/>
          <a:sy n="100" d="100"/>
        </p:scale>
        <p:origin x="-80" y="-11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35816424"/>
        <c:axId val="-2129246264"/>
      </c:barChart>
      <c:catAx>
        <c:axId val="-2135816424"/>
        <c:scaling>
          <c:orientation val="minMax"/>
        </c:scaling>
        <c:delete val="0"/>
        <c:axPos val="b"/>
        <c:numFmt formatCode="General" sourceLinked="1"/>
        <c:majorTickMark val="out"/>
        <c:minorTickMark val="none"/>
        <c:tickLblPos val="nextTo"/>
        <c:crossAx val="-2129246264"/>
        <c:crosses val="autoZero"/>
        <c:auto val="1"/>
        <c:lblAlgn val="ctr"/>
        <c:lblOffset val="100"/>
        <c:noMultiLvlLbl val="0"/>
      </c:catAx>
      <c:valAx>
        <c:axId val="-2129246264"/>
        <c:scaling>
          <c:orientation val="minMax"/>
          <c:max val="50000.0"/>
        </c:scaling>
        <c:delete val="0"/>
        <c:axPos val="l"/>
        <c:majorGridlines/>
        <c:numFmt formatCode="#,##0" sourceLinked="1"/>
        <c:majorTickMark val="out"/>
        <c:minorTickMark val="none"/>
        <c:tickLblPos val="nextTo"/>
        <c:crossAx val="-213581642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32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l="10012" t="14645" r="11238"/>
          <a:stretch/>
        </p:blipFill>
        <p:spPr>
          <a:xfrm>
            <a:off x="1676400" y="1270000"/>
            <a:ext cx="5194300" cy="38608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32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a:solidFill>
                  <a:srgbClr val="000000"/>
                </a:solidFill>
                <a:latin typeface="Arial"/>
                <a:ea typeface="Adobe Gothic Std B" panose="020B0800000000000000" pitchFamily="34" charset="-128"/>
                <a:cs typeface="Arial"/>
              </a:rPr>
              <a:t>In </a:t>
            </a:r>
            <a:r>
              <a:rPr lang="en-US" sz="200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20721</TotalTime>
  <Words>2562</Words>
  <Application>Microsoft Macintosh PowerPoint</Application>
  <PresentationFormat>On-screen Show (16:9)</PresentationFormat>
  <Paragraphs>214</Paragraphs>
  <Slides>28</Slides>
  <Notes>27</Notes>
  <HiddenSlides>1</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303</cp:revision>
  <cp:lastPrinted>2016-07-19T17:37:10Z</cp:lastPrinted>
  <dcterms:created xsi:type="dcterms:W3CDTF">2014-08-04T22:26:06Z</dcterms:created>
  <dcterms:modified xsi:type="dcterms:W3CDTF">2016-11-22T03:36:32Z</dcterms:modified>
</cp:coreProperties>
</file>