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80199" autoAdjust="0"/>
  </p:normalViewPr>
  <p:slideViewPr>
    <p:cSldViewPr snapToGrid="0">
      <p:cViewPr varScale="1">
        <p:scale>
          <a:sx n="112" d="100"/>
          <a:sy n="112" d="100"/>
        </p:scale>
        <p:origin x="468" y="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11/6/2018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25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picture containing map, text&#10;&#10;Description generated with very high confidence">
            <a:extLst>
              <a:ext uri="{FF2B5EF4-FFF2-40B4-BE49-F238E27FC236}">
                <a16:creationId xmlns:a16="http://schemas.microsoft.com/office/drawing/2014/main" id="{90076F98-536F-4BCC-861E-5EC0A96E3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61"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41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41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4B09C772-5392-4F7F-AED6-C5EA2669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 y="1172240"/>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22522</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371</cp:revision>
  <cp:lastPrinted>2016-07-19T17:37:10Z</cp:lastPrinted>
  <dcterms:created xsi:type="dcterms:W3CDTF">2014-08-04T22:26:06Z</dcterms:created>
  <dcterms:modified xsi:type="dcterms:W3CDTF">2018-11-06T18:38:30Z</dcterms:modified>
</cp:coreProperties>
</file>