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2"/>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43" r:id="rId30"/>
    <p:sldId id="439" r:id="rId31"/>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8" autoAdjust="0"/>
    <p:restoredTop sz="73810" autoAdjust="0"/>
  </p:normalViewPr>
  <p:slideViewPr>
    <p:cSldViewPr snapToGrid="0">
      <p:cViewPr>
        <p:scale>
          <a:sx n="100" d="100"/>
          <a:sy n="100" d="100"/>
        </p:scale>
        <p:origin x="-960" y="-80"/>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notesMaster" Target="notesMasters/notesMaster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17684824"/>
        <c:axId val="-2118060152"/>
      </c:barChart>
      <c:catAx>
        <c:axId val="-2117684824"/>
        <c:scaling>
          <c:orientation val="minMax"/>
        </c:scaling>
        <c:delete val="0"/>
        <c:axPos val="b"/>
        <c:numFmt formatCode="General" sourceLinked="1"/>
        <c:majorTickMark val="out"/>
        <c:minorTickMark val="none"/>
        <c:tickLblPos val="nextTo"/>
        <c:crossAx val="-2118060152"/>
        <c:crosses val="autoZero"/>
        <c:auto val="1"/>
        <c:lblAlgn val="ctr"/>
        <c:lblOffset val="100"/>
        <c:noMultiLvlLbl val="0"/>
      </c:catAx>
      <c:valAx>
        <c:axId val="-2118060152"/>
        <c:scaling>
          <c:orientation val="minMax"/>
          <c:max val="50000.0"/>
        </c:scaling>
        <c:delete val="0"/>
        <c:axPos val="l"/>
        <c:majorGridlines/>
        <c:numFmt formatCode="#,##0" sourceLinked="1"/>
        <c:majorTickMark val="out"/>
        <c:minorTickMark val="none"/>
        <c:tickLblPos val="nextTo"/>
        <c:crossAx val="-211768482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10/14/16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31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And</a:t>
            </a:r>
            <a:r>
              <a:rPr lang="en-US" baseline="0" dirty="0" smtClean="0"/>
              <a:t> 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a:p>
            <a:pPr marL="171450" indent="-171450">
              <a:buFont typeface="Arial"/>
              <a:buChar char="•"/>
            </a:pPr>
            <a:r>
              <a:rPr lang="en-US" baseline="0" dirty="0" smtClean="0"/>
              <a:t>In schools that offer computer science, enrollment is through the roof.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smtClean="0">
                <a:solidFill>
                  <a:srgbClr val="000000"/>
                </a:solidFill>
                <a:latin typeface="Arial"/>
                <a:ea typeface="Adobe Gothic Std B" panose="020B0800000000000000" pitchFamily="34" charset="-128"/>
                <a:cs typeface="Arial"/>
              </a:rPr>
              <a:t>the majority of </a:t>
            </a:r>
            <a:r>
              <a:rPr lang="en-US" sz="4400" dirty="0">
                <a:solidFill>
                  <a:srgbClr val="000000"/>
                </a:solidFill>
                <a:latin typeface="Arial"/>
                <a:ea typeface="Adobe Gothic Std B" panose="020B0800000000000000" pitchFamily="34" charset="-128"/>
                <a:cs typeface="Arial"/>
              </a:rPr>
              <a:t>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1207101581"/>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a:t>
              </a:r>
              <a:r>
                <a:rPr lang="en-US" sz="2000" dirty="0">
                  <a:solidFill>
                    <a:srgbClr val="00000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Sgradmap7-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64" y="620268"/>
            <a:ext cx="6595872" cy="4523232"/>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31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31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smtClean="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20718</TotalTime>
  <Words>2561</Words>
  <Application>Microsoft Macintosh PowerPoint</Application>
  <PresentationFormat>On-screen Show (16:9)</PresentationFormat>
  <Paragraphs>214</Paragraphs>
  <Slides>28</Slides>
  <Notes>27</Notes>
  <HiddenSlides>1</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299</cp:revision>
  <cp:lastPrinted>2016-07-19T17:37:10Z</cp:lastPrinted>
  <dcterms:created xsi:type="dcterms:W3CDTF">2014-08-04T22:26:06Z</dcterms:created>
  <dcterms:modified xsi:type="dcterms:W3CDTF">2016-10-14T15:09:55Z</dcterms:modified>
</cp:coreProperties>
</file>